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  <p:sldMasterId id="2147483691" r:id="rId2"/>
  </p:sldMasterIdLst>
  <p:notesMasterIdLst>
    <p:notesMasterId r:id="rId21"/>
  </p:notesMasterIdLst>
  <p:sldIdLst>
    <p:sldId id="256" r:id="rId3"/>
    <p:sldId id="258" r:id="rId4"/>
    <p:sldId id="267" r:id="rId5"/>
    <p:sldId id="309" r:id="rId6"/>
    <p:sldId id="312" r:id="rId7"/>
    <p:sldId id="317" r:id="rId8"/>
    <p:sldId id="318" r:id="rId9"/>
    <p:sldId id="313" r:id="rId10"/>
    <p:sldId id="319" r:id="rId11"/>
    <p:sldId id="320" r:id="rId12"/>
    <p:sldId id="321" r:id="rId13"/>
    <p:sldId id="314" r:id="rId14"/>
    <p:sldId id="322" r:id="rId15"/>
    <p:sldId id="325" r:id="rId16"/>
    <p:sldId id="315" r:id="rId17"/>
    <p:sldId id="323" r:id="rId18"/>
    <p:sldId id="324" r:id="rId19"/>
    <p:sldId id="326" r:id="rId20"/>
  </p:sldIdLst>
  <p:sldSz cx="9144000" cy="5143500" type="screen16x9"/>
  <p:notesSz cx="6858000" cy="9144000"/>
  <p:embeddedFontLst>
    <p:embeddedFont>
      <p:font typeface="Arvo" panose="020B0604020202020204" charset="0"/>
      <p:regular r:id="rId22"/>
      <p:bold r:id="rId23"/>
      <p:italic r:id="rId24"/>
      <p:boldItalic r:id="rId25"/>
    </p:embeddedFont>
    <p:embeddedFont>
      <p:font typeface="Barlow Condensed" panose="00000506000000000000" pitchFamily="2" charset="0"/>
      <p:regular r:id="rId26"/>
      <p:bold r:id="rId27"/>
      <p:italic r:id="rId28"/>
      <p:boldItalic r:id="rId29"/>
    </p:embeddedFont>
    <p:embeddedFont>
      <p:font typeface="Barlow Condensed SemiBold" panose="00000706000000000000" pitchFamily="2" charset="0"/>
      <p:bold r:id="rId30"/>
      <p:boldItalic r:id="rId31"/>
    </p:embeddedFont>
    <p:embeddedFont>
      <p:font typeface="Proxima Nova" panose="020B0604020202020204" charset="0"/>
      <p:regular r:id="rId32"/>
      <p:bold r:id="rId33"/>
      <p:italic r:id="rId34"/>
      <p:boldItalic r:id="rId35"/>
    </p:embeddedFont>
    <p:embeddedFont>
      <p:font typeface="Proxima Nova Semibold" panose="020B0604020202020204" charset="0"/>
      <p:regular r:id="rId36"/>
      <p:bold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944370A-AB7F-4C52-96FE-B2EF9444595C}">
  <a:tblStyle styleId="{2944370A-AB7F-4C52-96FE-B2EF9444595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5.fntdata"/><Relationship Id="rId39" Type="http://schemas.openxmlformats.org/officeDocument/2006/relationships/presProps" Target="presProps.xml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42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8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font" Target="fonts/font16.fntdata"/><Relationship Id="rId40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10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font" Target="fonts/font17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2" name="Google Shape;196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3" name="Google Shape;196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7" name="Google Shape;3597;ga3c05abd0c_0_9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8" name="Google Shape;3598;ga3c05abd0c_0_9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786987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7" name="Google Shape;3597;ga3c05abd0c_0_9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8" name="Google Shape;3598;ga3c05abd0c_0_9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694257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3" name="Google Shape;2123;g9c487f8d59_0_6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4" name="Google Shape;2124;g9c487f8d59_0_6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6986151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7" name="Google Shape;3597;ga3c05abd0c_0_9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8" name="Google Shape;3598;ga3c05abd0c_0_9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12221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7" name="Google Shape;3597;ga3c05abd0c_0_9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8" name="Google Shape;3598;ga3c05abd0c_0_9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662950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3" name="Google Shape;2123;g9c487f8d59_0_6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4" name="Google Shape;2124;g9c487f8d59_0_6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144765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7" name="Google Shape;3597;ga3c05abd0c_0_9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8" name="Google Shape;3598;ga3c05abd0c_0_9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130199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7" name="Google Shape;3597;ga3c05abd0c_0_9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8" name="Google Shape;3598;ga3c05abd0c_0_9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424010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2" name="Google Shape;196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3" name="Google Shape;196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001841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9" name="Google Shape;2009;g9c487f8d59_0_13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0" name="Google Shape;2010;g9c487f8d59_0_13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3" name="Google Shape;2123;g9c487f8d59_0_6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4" name="Google Shape;2124;g9c487f8d59_0_6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7" name="Google Shape;3597;ga3c05abd0c_0_9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8" name="Google Shape;3598;ga3c05abd0c_0_9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3" name="Google Shape;2123;g9c487f8d59_0_6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4" name="Google Shape;2124;g9c487f8d59_0_6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89879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7" name="Google Shape;3597;ga3c05abd0c_0_9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8" name="Google Shape;3598;ga3c05abd0c_0_9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81330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7" name="Google Shape;3597;ga3c05abd0c_0_9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8" name="Google Shape;3598;ga3c05abd0c_0_9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46306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3" name="Google Shape;2123;g9c487f8d59_0_6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4" name="Google Shape;2124;g9c487f8d59_0_6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22109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7" name="Google Shape;3597;ga3c05abd0c_0_9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8" name="Google Shape;3598;ga3c05abd0c_0_9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8263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194950" y="1243575"/>
            <a:ext cx="47463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925950" y="3296175"/>
            <a:ext cx="32922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236757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11"/>
          <p:cNvSpPr txBox="1">
            <a:spLocks noGrp="1"/>
          </p:cNvSpPr>
          <p:nvPr>
            <p:ph type="title" hasCustomPrompt="1"/>
          </p:nvPr>
        </p:nvSpPr>
        <p:spPr>
          <a:xfrm>
            <a:off x="713225" y="2012563"/>
            <a:ext cx="7717500" cy="91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60" name="Google Shape;360;p11"/>
          <p:cNvSpPr txBox="1">
            <a:spLocks noGrp="1"/>
          </p:cNvSpPr>
          <p:nvPr>
            <p:ph type="subTitle" idx="1"/>
          </p:nvPr>
        </p:nvSpPr>
        <p:spPr>
          <a:xfrm>
            <a:off x="713225" y="2856738"/>
            <a:ext cx="7717500" cy="27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61" name="Google Shape;361;p11"/>
          <p:cNvGrpSpPr/>
          <p:nvPr/>
        </p:nvGrpSpPr>
        <p:grpSpPr>
          <a:xfrm rot="-5400000">
            <a:off x="665620" y="3611830"/>
            <a:ext cx="877851" cy="2209091"/>
            <a:chOff x="-26858" y="-227337"/>
            <a:chExt cx="1093215" cy="2757917"/>
          </a:xfrm>
        </p:grpSpPr>
        <p:sp>
          <p:nvSpPr>
            <p:cNvPr id="362" name="Google Shape;362;p11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11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11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11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11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11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11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11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11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11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11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11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11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11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11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11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11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11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11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11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11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11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4" name="Google Shape;384;p11"/>
          <p:cNvGrpSpPr/>
          <p:nvPr/>
        </p:nvGrpSpPr>
        <p:grpSpPr>
          <a:xfrm rot="5400000">
            <a:off x="7648034" y="-312722"/>
            <a:ext cx="1209907" cy="1782035"/>
            <a:chOff x="700771" y="-227337"/>
            <a:chExt cx="1458774" cy="2138784"/>
          </a:xfrm>
        </p:grpSpPr>
        <p:sp>
          <p:nvSpPr>
            <p:cNvPr id="385" name="Google Shape;385;p11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11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11"/>
            <p:cNvSpPr/>
            <p:nvPr/>
          </p:nvSpPr>
          <p:spPr>
            <a:xfrm rot="10800000">
              <a:off x="702529" y="1455450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11"/>
            <p:cNvSpPr/>
            <p:nvPr/>
          </p:nvSpPr>
          <p:spPr>
            <a:xfrm rot="10800000">
              <a:off x="700771" y="1034750"/>
              <a:ext cx="367344" cy="630184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11"/>
            <p:cNvSpPr/>
            <p:nvPr/>
          </p:nvSpPr>
          <p:spPr>
            <a:xfrm rot="10800000">
              <a:off x="702529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11"/>
            <p:cNvSpPr/>
            <p:nvPr/>
          </p:nvSpPr>
          <p:spPr>
            <a:xfrm rot="10800000">
              <a:off x="1066343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11"/>
            <p:cNvSpPr/>
            <p:nvPr/>
          </p:nvSpPr>
          <p:spPr>
            <a:xfrm rot="10800000">
              <a:off x="1066343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11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11"/>
            <p:cNvSpPr/>
            <p:nvPr/>
          </p:nvSpPr>
          <p:spPr>
            <a:xfrm rot="10800000">
              <a:off x="1431916" y="1455450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11"/>
            <p:cNvSpPr/>
            <p:nvPr/>
          </p:nvSpPr>
          <p:spPr>
            <a:xfrm rot="10800000">
              <a:off x="1680188" y="1146763"/>
              <a:ext cx="170670" cy="196687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11"/>
            <p:cNvSpPr/>
            <p:nvPr/>
          </p:nvSpPr>
          <p:spPr>
            <a:xfrm rot="10800000">
              <a:off x="1683717" y="1776934"/>
              <a:ext cx="115543" cy="134514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11"/>
            <p:cNvSpPr/>
            <p:nvPr/>
          </p:nvSpPr>
          <p:spPr>
            <a:xfrm rot="10800000">
              <a:off x="1066343" y="1034750"/>
              <a:ext cx="365586" cy="630184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11"/>
            <p:cNvSpPr/>
            <p:nvPr/>
          </p:nvSpPr>
          <p:spPr>
            <a:xfrm rot="10800000">
              <a:off x="1066343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11"/>
            <p:cNvSpPr/>
            <p:nvPr/>
          </p:nvSpPr>
          <p:spPr>
            <a:xfrm rot="10800000">
              <a:off x="1431916" y="193363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11"/>
            <p:cNvSpPr/>
            <p:nvPr/>
          </p:nvSpPr>
          <p:spPr>
            <a:xfrm rot="10800000">
              <a:off x="1795717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11"/>
            <p:cNvSpPr/>
            <p:nvPr/>
          </p:nvSpPr>
          <p:spPr>
            <a:xfrm rot="10800000">
              <a:off x="1066343" y="-227337"/>
              <a:ext cx="365586" cy="841413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11"/>
            <p:cNvSpPr/>
            <p:nvPr/>
          </p:nvSpPr>
          <p:spPr>
            <a:xfrm rot="10800000">
              <a:off x="1066343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11"/>
            <p:cNvSpPr/>
            <p:nvPr/>
          </p:nvSpPr>
          <p:spPr>
            <a:xfrm rot="10800000">
              <a:off x="702529" y="-17866"/>
              <a:ext cx="365586" cy="84140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11"/>
            <p:cNvSpPr/>
            <p:nvPr/>
          </p:nvSpPr>
          <p:spPr>
            <a:xfrm rot="10800000">
              <a:off x="702529" y="614063"/>
              <a:ext cx="729400" cy="631942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2850815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9499521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13"/>
          <p:cNvSpPr txBox="1">
            <a:spLocks noGrp="1"/>
          </p:cNvSpPr>
          <p:nvPr>
            <p:ph type="ctrTitle"/>
          </p:nvPr>
        </p:nvSpPr>
        <p:spPr>
          <a:xfrm flipH="1">
            <a:off x="770700" y="468450"/>
            <a:ext cx="3801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cxnSp>
        <p:nvCxnSpPr>
          <p:cNvPr id="407" name="Google Shape;407;p13"/>
          <p:cNvCxnSpPr/>
          <p:nvPr/>
        </p:nvCxnSpPr>
        <p:spPr>
          <a:xfrm>
            <a:off x="498025" y="-63925"/>
            <a:ext cx="0" cy="11241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408" name="Google Shape;408;p13"/>
          <p:cNvGrpSpPr/>
          <p:nvPr/>
        </p:nvGrpSpPr>
        <p:grpSpPr>
          <a:xfrm rot="5400000" flipH="1">
            <a:off x="7613820" y="3611830"/>
            <a:ext cx="877851" cy="2209091"/>
            <a:chOff x="-26858" y="-227337"/>
            <a:chExt cx="1093215" cy="2757917"/>
          </a:xfrm>
        </p:grpSpPr>
        <p:sp>
          <p:nvSpPr>
            <p:cNvPr id="409" name="Google Shape;409;p13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13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13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13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13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13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13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13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13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13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13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13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13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13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13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13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13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13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13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13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13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13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3245135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Table of contents 1"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p15"/>
          <p:cNvSpPr txBox="1">
            <a:spLocks noGrp="1"/>
          </p:cNvSpPr>
          <p:nvPr>
            <p:ph type="ctrTitle"/>
          </p:nvPr>
        </p:nvSpPr>
        <p:spPr>
          <a:xfrm>
            <a:off x="721720" y="2637450"/>
            <a:ext cx="1837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6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486" name="Google Shape;486;p15"/>
          <p:cNvSpPr txBox="1">
            <a:spLocks noGrp="1"/>
          </p:cNvSpPr>
          <p:nvPr>
            <p:ph type="title" idx="2" hasCustomPrompt="1"/>
          </p:nvPr>
        </p:nvSpPr>
        <p:spPr>
          <a:xfrm>
            <a:off x="721720" y="1692675"/>
            <a:ext cx="1837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87" name="Google Shape;487;p15"/>
          <p:cNvSpPr txBox="1">
            <a:spLocks noGrp="1"/>
          </p:cNvSpPr>
          <p:nvPr>
            <p:ph type="ctrTitle" idx="3"/>
          </p:nvPr>
        </p:nvSpPr>
        <p:spPr>
          <a:xfrm>
            <a:off x="2675306" y="2637450"/>
            <a:ext cx="1837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6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488" name="Google Shape;488;p15"/>
          <p:cNvSpPr txBox="1">
            <a:spLocks noGrp="1"/>
          </p:cNvSpPr>
          <p:nvPr>
            <p:ph type="title" idx="4" hasCustomPrompt="1"/>
          </p:nvPr>
        </p:nvSpPr>
        <p:spPr>
          <a:xfrm>
            <a:off x="2675970" y="1692675"/>
            <a:ext cx="1837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89" name="Google Shape;489;p15"/>
          <p:cNvSpPr txBox="1">
            <a:spLocks noGrp="1"/>
          </p:cNvSpPr>
          <p:nvPr>
            <p:ph type="ctrTitle" idx="5"/>
          </p:nvPr>
        </p:nvSpPr>
        <p:spPr>
          <a:xfrm>
            <a:off x="4632122" y="2637450"/>
            <a:ext cx="1837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6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490" name="Google Shape;490;p15"/>
          <p:cNvSpPr txBox="1">
            <a:spLocks noGrp="1"/>
          </p:cNvSpPr>
          <p:nvPr>
            <p:ph type="title" idx="6" hasCustomPrompt="1"/>
          </p:nvPr>
        </p:nvSpPr>
        <p:spPr>
          <a:xfrm>
            <a:off x="4630220" y="1692675"/>
            <a:ext cx="1837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91" name="Google Shape;491;p15"/>
          <p:cNvSpPr txBox="1">
            <a:spLocks noGrp="1"/>
          </p:cNvSpPr>
          <p:nvPr>
            <p:ph type="ctrTitle" idx="7"/>
          </p:nvPr>
        </p:nvSpPr>
        <p:spPr>
          <a:xfrm>
            <a:off x="6584480" y="2637450"/>
            <a:ext cx="18378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6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492" name="Google Shape;492;p15"/>
          <p:cNvSpPr txBox="1">
            <a:spLocks noGrp="1"/>
          </p:cNvSpPr>
          <p:nvPr>
            <p:ph type="title" idx="8" hasCustomPrompt="1"/>
          </p:nvPr>
        </p:nvSpPr>
        <p:spPr>
          <a:xfrm>
            <a:off x="6584470" y="1692675"/>
            <a:ext cx="18378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93" name="Google Shape;493;p15"/>
          <p:cNvSpPr txBox="1">
            <a:spLocks noGrp="1"/>
          </p:cNvSpPr>
          <p:nvPr>
            <p:ph type="subTitle" idx="1"/>
          </p:nvPr>
        </p:nvSpPr>
        <p:spPr>
          <a:xfrm>
            <a:off x="723670" y="3082235"/>
            <a:ext cx="1833900" cy="52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4" name="Google Shape;494;p15"/>
          <p:cNvSpPr txBox="1">
            <a:spLocks noGrp="1"/>
          </p:cNvSpPr>
          <p:nvPr>
            <p:ph type="subTitle" idx="9"/>
          </p:nvPr>
        </p:nvSpPr>
        <p:spPr>
          <a:xfrm>
            <a:off x="6586420" y="3082235"/>
            <a:ext cx="1833900" cy="52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5" name="Google Shape;495;p15"/>
          <p:cNvSpPr txBox="1">
            <a:spLocks noGrp="1"/>
          </p:cNvSpPr>
          <p:nvPr>
            <p:ph type="subTitle" idx="13"/>
          </p:nvPr>
        </p:nvSpPr>
        <p:spPr>
          <a:xfrm>
            <a:off x="4634726" y="3082235"/>
            <a:ext cx="1833900" cy="52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6" name="Google Shape;496;p15"/>
          <p:cNvSpPr txBox="1">
            <a:spLocks noGrp="1"/>
          </p:cNvSpPr>
          <p:nvPr>
            <p:ph type="subTitle" idx="14"/>
          </p:nvPr>
        </p:nvSpPr>
        <p:spPr>
          <a:xfrm>
            <a:off x="2678591" y="3082235"/>
            <a:ext cx="1833900" cy="52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497" name="Google Shape;497;p15"/>
          <p:cNvGrpSpPr/>
          <p:nvPr/>
        </p:nvGrpSpPr>
        <p:grpSpPr>
          <a:xfrm rot="-5400000">
            <a:off x="286059" y="3659330"/>
            <a:ext cx="1209907" cy="1782035"/>
            <a:chOff x="700771" y="-227337"/>
            <a:chExt cx="1458774" cy="2138784"/>
          </a:xfrm>
        </p:grpSpPr>
        <p:sp>
          <p:nvSpPr>
            <p:cNvPr id="498" name="Google Shape;498;p15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15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15"/>
            <p:cNvSpPr/>
            <p:nvPr/>
          </p:nvSpPr>
          <p:spPr>
            <a:xfrm rot="10800000">
              <a:off x="702529" y="1455450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15"/>
            <p:cNvSpPr/>
            <p:nvPr/>
          </p:nvSpPr>
          <p:spPr>
            <a:xfrm rot="10800000">
              <a:off x="700771" y="1034750"/>
              <a:ext cx="367344" cy="630184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15"/>
            <p:cNvSpPr/>
            <p:nvPr/>
          </p:nvSpPr>
          <p:spPr>
            <a:xfrm rot="10800000">
              <a:off x="702529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15"/>
            <p:cNvSpPr/>
            <p:nvPr/>
          </p:nvSpPr>
          <p:spPr>
            <a:xfrm rot="10800000">
              <a:off x="1066343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15"/>
            <p:cNvSpPr/>
            <p:nvPr/>
          </p:nvSpPr>
          <p:spPr>
            <a:xfrm rot="10800000">
              <a:off x="1066343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15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15"/>
            <p:cNvSpPr/>
            <p:nvPr/>
          </p:nvSpPr>
          <p:spPr>
            <a:xfrm rot="10800000">
              <a:off x="1431916" y="1455450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15"/>
            <p:cNvSpPr/>
            <p:nvPr/>
          </p:nvSpPr>
          <p:spPr>
            <a:xfrm rot="10800000">
              <a:off x="1680188" y="1146763"/>
              <a:ext cx="170670" cy="196687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15"/>
            <p:cNvSpPr/>
            <p:nvPr/>
          </p:nvSpPr>
          <p:spPr>
            <a:xfrm rot="10800000">
              <a:off x="1683717" y="1776934"/>
              <a:ext cx="115543" cy="134514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5"/>
            <p:cNvSpPr/>
            <p:nvPr/>
          </p:nvSpPr>
          <p:spPr>
            <a:xfrm rot="10800000">
              <a:off x="1066343" y="1034750"/>
              <a:ext cx="365586" cy="630184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5"/>
            <p:cNvSpPr/>
            <p:nvPr/>
          </p:nvSpPr>
          <p:spPr>
            <a:xfrm rot="10800000">
              <a:off x="1066343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15"/>
            <p:cNvSpPr/>
            <p:nvPr/>
          </p:nvSpPr>
          <p:spPr>
            <a:xfrm rot="10800000">
              <a:off x="1431916" y="193363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15"/>
            <p:cNvSpPr/>
            <p:nvPr/>
          </p:nvSpPr>
          <p:spPr>
            <a:xfrm rot="10800000">
              <a:off x="1795717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5"/>
            <p:cNvSpPr/>
            <p:nvPr/>
          </p:nvSpPr>
          <p:spPr>
            <a:xfrm rot="10800000">
              <a:off x="1066343" y="-227337"/>
              <a:ext cx="365586" cy="841413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5"/>
            <p:cNvSpPr/>
            <p:nvPr/>
          </p:nvSpPr>
          <p:spPr>
            <a:xfrm rot="10800000">
              <a:off x="1066343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15"/>
            <p:cNvSpPr/>
            <p:nvPr/>
          </p:nvSpPr>
          <p:spPr>
            <a:xfrm rot="10800000">
              <a:off x="702529" y="-17866"/>
              <a:ext cx="365586" cy="84140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15"/>
            <p:cNvSpPr/>
            <p:nvPr/>
          </p:nvSpPr>
          <p:spPr>
            <a:xfrm rot="10800000">
              <a:off x="702529" y="614063"/>
              <a:ext cx="729400" cy="631942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7" name="Google Shape;517;p15"/>
          <p:cNvGrpSpPr/>
          <p:nvPr/>
        </p:nvGrpSpPr>
        <p:grpSpPr>
          <a:xfrm rot="5400000">
            <a:off x="7613820" y="-692278"/>
            <a:ext cx="877851" cy="2209091"/>
            <a:chOff x="-26858" y="-227337"/>
            <a:chExt cx="1093215" cy="2757917"/>
          </a:xfrm>
        </p:grpSpPr>
        <p:sp>
          <p:nvSpPr>
            <p:cNvPr id="518" name="Google Shape;518;p15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15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15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15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15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15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15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15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15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15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15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15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15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15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15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15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15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15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15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15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15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15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9841433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2">
  <p:cSld name="Table of contents 2"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16"/>
          <p:cNvSpPr txBox="1">
            <a:spLocks noGrp="1"/>
          </p:cNvSpPr>
          <p:nvPr>
            <p:ph type="ctrTitle"/>
          </p:nvPr>
        </p:nvSpPr>
        <p:spPr>
          <a:xfrm>
            <a:off x="2139858" y="1377824"/>
            <a:ext cx="18378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endParaRPr/>
          </a:p>
        </p:txBody>
      </p:sp>
      <p:sp>
        <p:nvSpPr>
          <p:cNvPr id="542" name="Google Shape;542;p16"/>
          <p:cNvSpPr txBox="1">
            <a:spLocks noGrp="1"/>
          </p:cNvSpPr>
          <p:nvPr>
            <p:ph type="title" idx="2" hasCustomPrompt="1"/>
          </p:nvPr>
        </p:nvSpPr>
        <p:spPr>
          <a:xfrm>
            <a:off x="813900" y="1424244"/>
            <a:ext cx="1161300" cy="94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43" name="Google Shape;543;p16"/>
          <p:cNvSpPr txBox="1">
            <a:spLocks noGrp="1"/>
          </p:cNvSpPr>
          <p:nvPr>
            <p:ph type="subTitle" idx="1"/>
          </p:nvPr>
        </p:nvSpPr>
        <p:spPr>
          <a:xfrm>
            <a:off x="2139858" y="1729862"/>
            <a:ext cx="23316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4" name="Google Shape;544;p16"/>
          <p:cNvSpPr txBox="1">
            <a:spLocks noGrp="1"/>
          </p:cNvSpPr>
          <p:nvPr>
            <p:ph type="ctrTitle" idx="3"/>
          </p:nvPr>
        </p:nvSpPr>
        <p:spPr>
          <a:xfrm>
            <a:off x="4572000" y="468450"/>
            <a:ext cx="37902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000"/>
              <a:buNone/>
              <a:defRPr sz="3000">
                <a:solidFill>
                  <a:schemeClr val="accent4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None/>
              <a:defRPr sz="1600">
                <a:solidFill>
                  <a:schemeClr val="accent4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None/>
              <a:defRPr sz="1600">
                <a:solidFill>
                  <a:schemeClr val="accent4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None/>
              <a:defRPr sz="1600">
                <a:solidFill>
                  <a:schemeClr val="accent4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None/>
              <a:defRPr sz="1600">
                <a:solidFill>
                  <a:schemeClr val="accent4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None/>
              <a:defRPr sz="1600">
                <a:solidFill>
                  <a:schemeClr val="accent4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None/>
              <a:defRPr sz="1600">
                <a:solidFill>
                  <a:schemeClr val="accent4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None/>
              <a:defRPr sz="1600">
                <a:solidFill>
                  <a:schemeClr val="accent4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None/>
              <a:defRPr sz="1600"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  <p:cxnSp>
        <p:nvCxnSpPr>
          <p:cNvPr id="545" name="Google Shape;545;p16"/>
          <p:cNvCxnSpPr/>
          <p:nvPr/>
        </p:nvCxnSpPr>
        <p:spPr>
          <a:xfrm>
            <a:off x="8634675" y="-1279600"/>
            <a:ext cx="0" cy="228000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546" name="Google Shape;546;p16"/>
          <p:cNvGrpSpPr/>
          <p:nvPr/>
        </p:nvGrpSpPr>
        <p:grpSpPr>
          <a:xfrm rot="-5400000">
            <a:off x="665620" y="3611830"/>
            <a:ext cx="877851" cy="2209091"/>
            <a:chOff x="-26858" y="-227337"/>
            <a:chExt cx="1093215" cy="2757917"/>
          </a:xfrm>
        </p:grpSpPr>
        <p:sp>
          <p:nvSpPr>
            <p:cNvPr id="547" name="Google Shape;547;p16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16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16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16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16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16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16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16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16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16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16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16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16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16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16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16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16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16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16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6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16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16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69" name="Google Shape;569;p16"/>
          <p:cNvSpPr txBox="1">
            <a:spLocks noGrp="1"/>
          </p:cNvSpPr>
          <p:nvPr>
            <p:ph type="ctrTitle" idx="4"/>
          </p:nvPr>
        </p:nvSpPr>
        <p:spPr>
          <a:xfrm>
            <a:off x="5998758" y="1377824"/>
            <a:ext cx="18378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endParaRPr/>
          </a:p>
        </p:txBody>
      </p:sp>
      <p:sp>
        <p:nvSpPr>
          <p:cNvPr id="570" name="Google Shape;570;p16"/>
          <p:cNvSpPr txBox="1">
            <a:spLocks noGrp="1"/>
          </p:cNvSpPr>
          <p:nvPr>
            <p:ph type="title" idx="5" hasCustomPrompt="1"/>
          </p:nvPr>
        </p:nvSpPr>
        <p:spPr>
          <a:xfrm>
            <a:off x="4672800" y="1424244"/>
            <a:ext cx="1161300" cy="94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71" name="Google Shape;571;p16"/>
          <p:cNvSpPr txBox="1">
            <a:spLocks noGrp="1"/>
          </p:cNvSpPr>
          <p:nvPr>
            <p:ph type="subTitle" idx="6"/>
          </p:nvPr>
        </p:nvSpPr>
        <p:spPr>
          <a:xfrm>
            <a:off x="5998758" y="1729862"/>
            <a:ext cx="23316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2" name="Google Shape;572;p16"/>
          <p:cNvSpPr txBox="1">
            <a:spLocks noGrp="1"/>
          </p:cNvSpPr>
          <p:nvPr>
            <p:ph type="ctrTitle" idx="7"/>
          </p:nvPr>
        </p:nvSpPr>
        <p:spPr>
          <a:xfrm>
            <a:off x="2139858" y="3122063"/>
            <a:ext cx="18378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endParaRPr/>
          </a:p>
        </p:txBody>
      </p:sp>
      <p:sp>
        <p:nvSpPr>
          <p:cNvPr id="573" name="Google Shape;573;p16"/>
          <p:cNvSpPr txBox="1">
            <a:spLocks noGrp="1"/>
          </p:cNvSpPr>
          <p:nvPr>
            <p:ph type="title" idx="8" hasCustomPrompt="1"/>
          </p:nvPr>
        </p:nvSpPr>
        <p:spPr>
          <a:xfrm>
            <a:off x="813900" y="3168483"/>
            <a:ext cx="1161300" cy="94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74" name="Google Shape;574;p16"/>
          <p:cNvSpPr txBox="1">
            <a:spLocks noGrp="1"/>
          </p:cNvSpPr>
          <p:nvPr>
            <p:ph type="subTitle" idx="9"/>
          </p:nvPr>
        </p:nvSpPr>
        <p:spPr>
          <a:xfrm>
            <a:off x="2139858" y="3474101"/>
            <a:ext cx="23316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5" name="Google Shape;575;p16"/>
          <p:cNvSpPr txBox="1">
            <a:spLocks noGrp="1"/>
          </p:cNvSpPr>
          <p:nvPr>
            <p:ph type="ctrTitle" idx="13"/>
          </p:nvPr>
        </p:nvSpPr>
        <p:spPr>
          <a:xfrm>
            <a:off x="5998758" y="3122063"/>
            <a:ext cx="18378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9pPr>
          </a:lstStyle>
          <a:p>
            <a:endParaRPr/>
          </a:p>
        </p:txBody>
      </p:sp>
      <p:sp>
        <p:nvSpPr>
          <p:cNvPr id="576" name="Google Shape;576;p16"/>
          <p:cNvSpPr txBox="1">
            <a:spLocks noGrp="1"/>
          </p:cNvSpPr>
          <p:nvPr>
            <p:ph type="title" idx="14" hasCustomPrompt="1"/>
          </p:nvPr>
        </p:nvSpPr>
        <p:spPr>
          <a:xfrm>
            <a:off x="4672800" y="3168483"/>
            <a:ext cx="1161300" cy="94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8000"/>
              <a:buNone/>
              <a:defRPr sz="80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77" name="Google Shape;577;p16"/>
          <p:cNvSpPr txBox="1">
            <a:spLocks noGrp="1"/>
          </p:cNvSpPr>
          <p:nvPr>
            <p:ph type="subTitle" idx="15"/>
          </p:nvPr>
        </p:nvSpPr>
        <p:spPr>
          <a:xfrm>
            <a:off x="5998758" y="3474101"/>
            <a:ext cx="23316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603163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3">
  <p:cSld name="Table of contents 3"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17"/>
          <p:cNvSpPr txBox="1">
            <a:spLocks noGrp="1"/>
          </p:cNvSpPr>
          <p:nvPr>
            <p:ph type="ctrTitle"/>
          </p:nvPr>
        </p:nvSpPr>
        <p:spPr>
          <a:xfrm>
            <a:off x="893040" y="1354325"/>
            <a:ext cx="23496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580" name="Google Shape;580;p17"/>
          <p:cNvSpPr txBox="1">
            <a:spLocks noGrp="1"/>
          </p:cNvSpPr>
          <p:nvPr>
            <p:ph type="title" idx="2" hasCustomPrompt="1"/>
          </p:nvPr>
        </p:nvSpPr>
        <p:spPr>
          <a:xfrm>
            <a:off x="893104" y="771353"/>
            <a:ext cx="23496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accent6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81" name="Google Shape;581;p17"/>
          <p:cNvSpPr txBox="1">
            <a:spLocks noGrp="1"/>
          </p:cNvSpPr>
          <p:nvPr>
            <p:ph type="ctrTitle" idx="3"/>
          </p:nvPr>
        </p:nvSpPr>
        <p:spPr>
          <a:xfrm>
            <a:off x="3398867" y="1354325"/>
            <a:ext cx="23496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582" name="Google Shape;582;p17"/>
          <p:cNvSpPr txBox="1">
            <a:spLocks noGrp="1"/>
          </p:cNvSpPr>
          <p:nvPr>
            <p:ph type="title" idx="4" hasCustomPrompt="1"/>
          </p:nvPr>
        </p:nvSpPr>
        <p:spPr>
          <a:xfrm>
            <a:off x="3398905" y="771353"/>
            <a:ext cx="23496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83" name="Google Shape;583;p17"/>
          <p:cNvSpPr txBox="1">
            <a:spLocks noGrp="1"/>
          </p:cNvSpPr>
          <p:nvPr>
            <p:ph type="ctrTitle" idx="5"/>
          </p:nvPr>
        </p:nvSpPr>
        <p:spPr>
          <a:xfrm>
            <a:off x="889725" y="3337175"/>
            <a:ext cx="23496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584" name="Google Shape;584;p17"/>
          <p:cNvSpPr txBox="1">
            <a:spLocks noGrp="1"/>
          </p:cNvSpPr>
          <p:nvPr>
            <p:ph type="title" idx="6" hasCustomPrompt="1"/>
          </p:nvPr>
        </p:nvSpPr>
        <p:spPr>
          <a:xfrm>
            <a:off x="889737" y="2754203"/>
            <a:ext cx="23496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85" name="Google Shape;585;p17"/>
          <p:cNvSpPr txBox="1">
            <a:spLocks noGrp="1"/>
          </p:cNvSpPr>
          <p:nvPr>
            <p:ph type="ctrTitle" idx="7"/>
          </p:nvPr>
        </p:nvSpPr>
        <p:spPr>
          <a:xfrm>
            <a:off x="3395552" y="3337175"/>
            <a:ext cx="23496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586" name="Google Shape;586;p17"/>
          <p:cNvSpPr txBox="1">
            <a:spLocks noGrp="1"/>
          </p:cNvSpPr>
          <p:nvPr>
            <p:ph type="title" idx="8" hasCustomPrompt="1"/>
          </p:nvPr>
        </p:nvSpPr>
        <p:spPr>
          <a:xfrm>
            <a:off x="3395538" y="2754203"/>
            <a:ext cx="23496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87" name="Google Shape;587;p17"/>
          <p:cNvSpPr txBox="1">
            <a:spLocks noGrp="1"/>
          </p:cNvSpPr>
          <p:nvPr>
            <p:ph type="subTitle" idx="1"/>
          </p:nvPr>
        </p:nvSpPr>
        <p:spPr>
          <a:xfrm>
            <a:off x="898154" y="1758075"/>
            <a:ext cx="23448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8" name="Google Shape;588;p17"/>
          <p:cNvSpPr txBox="1">
            <a:spLocks noGrp="1"/>
          </p:cNvSpPr>
          <p:nvPr>
            <p:ph type="subTitle" idx="9"/>
          </p:nvPr>
        </p:nvSpPr>
        <p:spPr>
          <a:xfrm>
            <a:off x="3398031" y="3740925"/>
            <a:ext cx="23448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9" name="Google Shape;589;p17"/>
          <p:cNvSpPr txBox="1">
            <a:spLocks noGrp="1"/>
          </p:cNvSpPr>
          <p:nvPr>
            <p:ph type="subTitle" idx="13"/>
          </p:nvPr>
        </p:nvSpPr>
        <p:spPr>
          <a:xfrm>
            <a:off x="893055" y="3740925"/>
            <a:ext cx="23448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0" name="Google Shape;590;p17"/>
          <p:cNvSpPr txBox="1">
            <a:spLocks noGrp="1"/>
          </p:cNvSpPr>
          <p:nvPr>
            <p:ph type="subTitle" idx="14"/>
          </p:nvPr>
        </p:nvSpPr>
        <p:spPr>
          <a:xfrm>
            <a:off x="3403067" y="1758075"/>
            <a:ext cx="23448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1" name="Google Shape;591;p17"/>
          <p:cNvSpPr txBox="1">
            <a:spLocks noGrp="1"/>
          </p:cNvSpPr>
          <p:nvPr>
            <p:ph type="ctrTitle" idx="15"/>
          </p:nvPr>
        </p:nvSpPr>
        <p:spPr>
          <a:xfrm>
            <a:off x="5904593" y="1354325"/>
            <a:ext cx="23496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592" name="Google Shape;592;p17"/>
          <p:cNvSpPr txBox="1">
            <a:spLocks noGrp="1"/>
          </p:cNvSpPr>
          <p:nvPr>
            <p:ph type="title" idx="16" hasCustomPrompt="1"/>
          </p:nvPr>
        </p:nvSpPr>
        <p:spPr>
          <a:xfrm>
            <a:off x="5904631" y="771353"/>
            <a:ext cx="23496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93" name="Google Shape;593;p17"/>
          <p:cNvSpPr txBox="1">
            <a:spLocks noGrp="1"/>
          </p:cNvSpPr>
          <p:nvPr>
            <p:ph type="ctrTitle" idx="17"/>
          </p:nvPr>
        </p:nvSpPr>
        <p:spPr>
          <a:xfrm>
            <a:off x="5901278" y="3337175"/>
            <a:ext cx="23496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"/>
              <a:buNone/>
              <a:defRPr sz="20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594" name="Google Shape;594;p17"/>
          <p:cNvSpPr txBox="1">
            <a:spLocks noGrp="1"/>
          </p:cNvSpPr>
          <p:nvPr>
            <p:ph type="title" idx="18" hasCustomPrompt="1"/>
          </p:nvPr>
        </p:nvSpPr>
        <p:spPr>
          <a:xfrm>
            <a:off x="5901265" y="2754203"/>
            <a:ext cx="23496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95" name="Google Shape;595;p17"/>
          <p:cNvSpPr txBox="1">
            <a:spLocks noGrp="1"/>
          </p:cNvSpPr>
          <p:nvPr>
            <p:ph type="subTitle" idx="19"/>
          </p:nvPr>
        </p:nvSpPr>
        <p:spPr>
          <a:xfrm>
            <a:off x="5903758" y="3740925"/>
            <a:ext cx="23448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6" name="Google Shape;596;p17"/>
          <p:cNvSpPr txBox="1">
            <a:spLocks noGrp="1"/>
          </p:cNvSpPr>
          <p:nvPr>
            <p:ph type="subTitle" idx="20"/>
          </p:nvPr>
        </p:nvSpPr>
        <p:spPr>
          <a:xfrm>
            <a:off x="5908793" y="1758075"/>
            <a:ext cx="2344800" cy="63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97" name="Google Shape;597;p17"/>
          <p:cNvGrpSpPr/>
          <p:nvPr/>
        </p:nvGrpSpPr>
        <p:grpSpPr>
          <a:xfrm rot="5400000" flipH="1">
            <a:off x="7600520" y="3611830"/>
            <a:ext cx="877851" cy="2209091"/>
            <a:chOff x="-26858" y="-227337"/>
            <a:chExt cx="1093215" cy="2757917"/>
          </a:xfrm>
        </p:grpSpPr>
        <p:sp>
          <p:nvSpPr>
            <p:cNvPr id="598" name="Google Shape;598;p17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17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17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17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17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17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17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17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17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17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17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17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17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17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17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17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17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17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17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17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17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17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9753494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18"/>
          <p:cNvSpPr txBox="1">
            <a:spLocks noGrp="1"/>
          </p:cNvSpPr>
          <p:nvPr>
            <p:ph type="subTitle" idx="1"/>
          </p:nvPr>
        </p:nvSpPr>
        <p:spPr>
          <a:xfrm>
            <a:off x="1357575" y="2398275"/>
            <a:ext cx="2568300" cy="57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2000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2" name="Google Shape;622;p18"/>
          <p:cNvSpPr txBox="1">
            <a:spLocks noGrp="1"/>
          </p:cNvSpPr>
          <p:nvPr>
            <p:ph type="subTitle" idx="2"/>
          </p:nvPr>
        </p:nvSpPr>
        <p:spPr>
          <a:xfrm>
            <a:off x="1132425" y="3320025"/>
            <a:ext cx="3018600" cy="82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 sz="1100"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 sz="1100"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 sz="1100"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 sz="1100"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623" name="Google Shape;623;p18"/>
          <p:cNvSpPr txBox="1">
            <a:spLocks noGrp="1"/>
          </p:cNvSpPr>
          <p:nvPr>
            <p:ph type="title" hasCustomPrompt="1"/>
          </p:nvPr>
        </p:nvSpPr>
        <p:spPr>
          <a:xfrm>
            <a:off x="1676475" y="984050"/>
            <a:ext cx="1930500" cy="57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624" name="Google Shape;624;p18"/>
          <p:cNvSpPr txBox="1">
            <a:spLocks noGrp="1"/>
          </p:cNvSpPr>
          <p:nvPr>
            <p:ph type="subTitle" idx="3"/>
          </p:nvPr>
        </p:nvSpPr>
        <p:spPr>
          <a:xfrm>
            <a:off x="1700175" y="2912675"/>
            <a:ext cx="18831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Barlow Condensed Medium"/>
              <a:buNone/>
              <a:defRPr sz="16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5" name="Google Shape;625;p18"/>
          <p:cNvSpPr txBox="1">
            <a:spLocks noGrp="1"/>
          </p:cNvSpPr>
          <p:nvPr>
            <p:ph type="subTitle" idx="4"/>
          </p:nvPr>
        </p:nvSpPr>
        <p:spPr>
          <a:xfrm>
            <a:off x="5235388" y="2398275"/>
            <a:ext cx="2569500" cy="57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2000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6" name="Google Shape;626;p18"/>
          <p:cNvSpPr txBox="1">
            <a:spLocks noGrp="1"/>
          </p:cNvSpPr>
          <p:nvPr>
            <p:ph type="subTitle" idx="5"/>
          </p:nvPr>
        </p:nvSpPr>
        <p:spPr>
          <a:xfrm>
            <a:off x="5011450" y="3320025"/>
            <a:ext cx="3017400" cy="82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 sz="1100"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 sz="1100"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 sz="1100"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 sz="1100"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627" name="Google Shape;627;p18"/>
          <p:cNvSpPr txBox="1">
            <a:spLocks noGrp="1"/>
          </p:cNvSpPr>
          <p:nvPr>
            <p:ph type="title" idx="6" hasCustomPrompt="1"/>
          </p:nvPr>
        </p:nvSpPr>
        <p:spPr>
          <a:xfrm>
            <a:off x="5554900" y="984050"/>
            <a:ext cx="1930500" cy="57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628" name="Google Shape;628;p18"/>
          <p:cNvSpPr txBox="1">
            <a:spLocks noGrp="1"/>
          </p:cNvSpPr>
          <p:nvPr>
            <p:ph type="subTitle" idx="7"/>
          </p:nvPr>
        </p:nvSpPr>
        <p:spPr>
          <a:xfrm>
            <a:off x="5554825" y="2912675"/>
            <a:ext cx="19305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Barlow Condensed Medium"/>
              <a:buNone/>
              <a:defRPr sz="16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9" name="Google Shape;629;p18"/>
          <p:cNvSpPr txBox="1">
            <a:spLocks noGrp="1"/>
          </p:cNvSpPr>
          <p:nvPr>
            <p:ph type="ctrTitle" idx="8"/>
          </p:nvPr>
        </p:nvSpPr>
        <p:spPr>
          <a:xfrm>
            <a:off x="266501" y="468450"/>
            <a:ext cx="8095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cxnSp>
        <p:nvCxnSpPr>
          <p:cNvPr id="630" name="Google Shape;630;p18"/>
          <p:cNvCxnSpPr/>
          <p:nvPr/>
        </p:nvCxnSpPr>
        <p:spPr>
          <a:xfrm>
            <a:off x="8634675" y="-1604650"/>
            <a:ext cx="0" cy="266490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31" name="Google Shape;631;p18"/>
          <p:cNvGrpSpPr/>
          <p:nvPr/>
        </p:nvGrpSpPr>
        <p:grpSpPr>
          <a:xfrm rot="-5400000">
            <a:off x="665620" y="3611830"/>
            <a:ext cx="877851" cy="2209091"/>
            <a:chOff x="-26858" y="-227337"/>
            <a:chExt cx="1093215" cy="2757917"/>
          </a:xfrm>
        </p:grpSpPr>
        <p:sp>
          <p:nvSpPr>
            <p:cNvPr id="632" name="Google Shape;632;p18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18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18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18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18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18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18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18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18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8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8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18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18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8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8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8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8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8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18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8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18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8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6751982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 1">
  <p:cSld name="Main point 1"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20"/>
          <p:cNvSpPr txBox="1">
            <a:spLocks noGrp="1"/>
          </p:cNvSpPr>
          <p:nvPr>
            <p:ph type="title"/>
          </p:nvPr>
        </p:nvSpPr>
        <p:spPr>
          <a:xfrm>
            <a:off x="3576150" y="1906435"/>
            <a:ext cx="5405100" cy="20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746" name="Google Shape;746;p20"/>
          <p:cNvGrpSpPr/>
          <p:nvPr/>
        </p:nvGrpSpPr>
        <p:grpSpPr>
          <a:xfrm>
            <a:off x="-26847" y="-280618"/>
            <a:ext cx="2865062" cy="3613974"/>
            <a:chOff x="-26858" y="-227337"/>
            <a:chExt cx="2186403" cy="2757917"/>
          </a:xfrm>
        </p:grpSpPr>
        <p:sp>
          <p:nvSpPr>
            <p:cNvPr id="747" name="Google Shape;747;p20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20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20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20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20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20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20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20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20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20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20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20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20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20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20"/>
            <p:cNvSpPr/>
            <p:nvPr/>
          </p:nvSpPr>
          <p:spPr>
            <a:xfrm rot="10800000">
              <a:off x="702529" y="1455450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20"/>
            <p:cNvSpPr/>
            <p:nvPr/>
          </p:nvSpPr>
          <p:spPr>
            <a:xfrm rot="10800000">
              <a:off x="700771" y="1034750"/>
              <a:ext cx="367344" cy="630184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20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20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20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20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20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20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20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20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20"/>
            <p:cNvSpPr/>
            <p:nvPr/>
          </p:nvSpPr>
          <p:spPr>
            <a:xfrm rot="10800000">
              <a:off x="702529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20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20"/>
            <p:cNvSpPr/>
            <p:nvPr/>
          </p:nvSpPr>
          <p:spPr>
            <a:xfrm rot="10800000">
              <a:off x="1066343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20"/>
            <p:cNvSpPr/>
            <p:nvPr/>
          </p:nvSpPr>
          <p:spPr>
            <a:xfrm rot="10800000">
              <a:off x="1066343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20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20"/>
            <p:cNvSpPr/>
            <p:nvPr/>
          </p:nvSpPr>
          <p:spPr>
            <a:xfrm rot="10800000">
              <a:off x="1431916" y="1455450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20"/>
            <p:cNvSpPr/>
            <p:nvPr/>
          </p:nvSpPr>
          <p:spPr>
            <a:xfrm rot="10800000">
              <a:off x="1680188" y="1146763"/>
              <a:ext cx="170670" cy="196687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20"/>
            <p:cNvSpPr/>
            <p:nvPr/>
          </p:nvSpPr>
          <p:spPr>
            <a:xfrm rot="10800000">
              <a:off x="1683717" y="1776934"/>
              <a:ext cx="115543" cy="134514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20"/>
            <p:cNvSpPr/>
            <p:nvPr/>
          </p:nvSpPr>
          <p:spPr>
            <a:xfrm rot="10800000">
              <a:off x="1066343" y="1034750"/>
              <a:ext cx="365586" cy="630184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20"/>
            <p:cNvSpPr/>
            <p:nvPr/>
          </p:nvSpPr>
          <p:spPr>
            <a:xfrm rot="10800000">
              <a:off x="1066343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20"/>
            <p:cNvSpPr/>
            <p:nvPr/>
          </p:nvSpPr>
          <p:spPr>
            <a:xfrm rot="10800000">
              <a:off x="1431916" y="193363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20"/>
            <p:cNvSpPr/>
            <p:nvPr/>
          </p:nvSpPr>
          <p:spPr>
            <a:xfrm rot="10800000">
              <a:off x="1795717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20"/>
            <p:cNvSpPr/>
            <p:nvPr/>
          </p:nvSpPr>
          <p:spPr>
            <a:xfrm rot="10800000">
              <a:off x="1066343" y="-227337"/>
              <a:ext cx="365586" cy="841413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20"/>
            <p:cNvSpPr/>
            <p:nvPr/>
          </p:nvSpPr>
          <p:spPr>
            <a:xfrm rot="10800000">
              <a:off x="1066343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20"/>
            <p:cNvSpPr/>
            <p:nvPr/>
          </p:nvSpPr>
          <p:spPr>
            <a:xfrm rot="10800000">
              <a:off x="702529" y="-17866"/>
              <a:ext cx="365586" cy="84140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20"/>
            <p:cNvSpPr/>
            <p:nvPr/>
          </p:nvSpPr>
          <p:spPr>
            <a:xfrm rot="10800000">
              <a:off x="702529" y="614063"/>
              <a:ext cx="729400" cy="631942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52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7" name="Google Shape;787;p20"/>
          <p:cNvGrpSpPr/>
          <p:nvPr/>
        </p:nvGrpSpPr>
        <p:grpSpPr>
          <a:xfrm rot="5400000" flipH="1">
            <a:off x="7613820" y="3611830"/>
            <a:ext cx="877851" cy="2209091"/>
            <a:chOff x="-26858" y="-227337"/>
            <a:chExt cx="1093215" cy="2757917"/>
          </a:xfrm>
        </p:grpSpPr>
        <p:sp>
          <p:nvSpPr>
            <p:cNvPr id="788" name="Google Shape;788;p20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20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20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20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20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20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20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20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20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20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20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20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20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20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20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20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20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20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20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20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20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20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7066710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1">
  <p:cSld name="Big number 1"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p21"/>
          <p:cNvSpPr txBox="1">
            <a:spLocks noGrp="1"/>
          </p:cNvSpPr>
          <p:nvPr>
            <p:ph type="title" hasCustomPrompt="1"/>
          </p:nvPr>
        </p:nvSpPr>
        <p:spPr>
          <a:xfrm>
            <a:off x="3126225" y="1370175"/>
            <a:ext cx="2891400" cy="184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12" name="Google Shape;812;p21"/>
          <p:cNvSpPr txBox="1">
            <a:spLocks noGrp="1"/>
          </p:cNvSpPr>
          <p:nvPr>
            <p:ph type="subTitle" idx="1"/>
          </p:nvPr>
        </p:nvSpPr>
        <p:spPr>
          <a:xfrm>
            <a:off x="2033525" y="3073100"/>
            <a:ext cx="5076900" cy="32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3" name="Google Shape;813;p21"/>
          <p:cNvSpPr/>
          <p:nvPr/>
        </p:nvSpPr>
        <p:spPr>
          <a:xfrm rot="-5400000" flipH="1">
            <a:off x="3915139" y="-129225"/>
            <a:ext cx="1313715" cy="1522366"/>
          </a:xfrm>
          <a:custGeom>
            <a:avLst/>
            <a:gdLst/>
            <a:ahLst/>
            <a:cxnLst/>
            <a:rect l="l" t="t" r="r" b="b"/>
            <a:pathLst>
              <a:path w="27521" h="31857" extrusionOk="0">
                <a:moveTo>
                  <a:pt x="1" y="0"/>
                </a:moveTo>
                <a:lnTo>
                  <a:pt x="1" y="31857"/>
                </a:lnTo>
                <a:lnTo>
                  <a:pt x="27520" y="15845"/>
                </a:lnTo>
                <a:lnTo>
                  <a:pt x="1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21"/>
          <p:cNvSpPr/>
          <p:nvPr/>
        </p:nvSpPr>
        <p:spPr>
          <a:xfrm rot="5400000" flipH="1">
            <a:off x="3915139" y="3746750"/>
            <a:ext cx="1313715" cy="1522366"/>
          </a:xfrm>
          <a:custGeom>
            <a:avLst/>
            <a:gdLst/>
            <a:ahLst/>
            <a:cxnLst/>
            <a:rect l="l" t="t" r="r" b="b"/>
            <a:pathLst>
              <a:path w="27521" h="31857" extrusionOk="0">
                <a:moveTo>
                  <a:pt x="1" y="0"/>
                </a:moveTo>
                <a:lnTo>
                  <a:pt x="1" y="31857"/>
                </a:lnTo>
                <a:lnTo>
                  <a:pt x="27520" y="15845"/>
                </a:lnTo>
                <a:lnTo>
                  <a:pt x="1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" name="Google Shape;815;p21"/>
          <p:cNvSpPr/>
          <p:nvPr/>
        </p:nvSpPr>
        <p:spPr>
          <a:xfrm rot="-5400000">
            <a:off x="4846692" y="771370"/>
            <a:ext cx="301768" cy="350541"/>
          </a:xfrm>
          <a:custGeom>
            <a:avLst/>
            <a:gdLst/>
            <a:ahLst/>
            <a:cxnLst/>
            <a:rect l="l" t="t" r="r" b="b"/>
            <a:pathLst>
              <a:path w="27521" h="31824" extrusionOk="0">
                <a:moveTo>
                  <a:pt x="1" y="1"/>
                </a:moveTo>
                <a:lnTo>
                  <a:pt x="1" y="31823"/>
                </a:lnTo>
                <a:lnTo>
                  <a:pt x="27520" y="15979"/>
                </a:lnTo>
                <a:lnTo>
                  <a:pt x="1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6" name="Google Shape;816;p21"/>
          <p:cNvSpPr/>
          <p:nvPr/>
        </p:nvSpPr>
        <p:spPr>
          <a:xfrm rot="5400000">
            <a:off x="3995542" y="4059545"/>
            <a:ext cx="301768" cy="350541"/>
          </a:xfrm>
          <a:custGeom>
            <a:avLst/>
            <a:gdLst/>
            <a:ahLst/>
            <a:cxnLst/>
            <a:rect l="l" t="t" r="r" b="b"/>
            <a:pathLst>
              <a:path w="27521" h="31824" extrusionOk="0">
                <a:moveTo>
                  <a:pt x="1" y="1"/>
                </a:moveTo>
                <a:lnTo>
                  <a:pt x="1" y="31823"/>
                </a:lnTo>
                <a:lnTo>
                  <a:pt x="27520" y="15979"/>
                </a:lnTo>
                <a:lnTo>
                  <a:pt x="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007457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2">
  <p:cSld name="Big number 2">
    <p:spTree>
      <p:nvGrpSpPr>
        <p:cNvPr id="1" name="Shape 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Google Shape;818;p22"/>
          <p:cNvSpPr txBox="1">
            <a:spLocks noGrp="1"/>
          </p:cNvSpPr>
          <p:nvPr>
            <p:ph type="title" hasCustomPrompt="1"/>
          </p:nvPr>
        </p:nvSpPr>
        <p:spPr>
          <a:xfrm>
            <a:off x="3350875" y="1756725"/>
            <a:ext cx="2442300" cy="91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72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19" name="Google Shape;819;p22"/>
          <p:cNvSpPr txBox="1">
            <a:spLocks noGrp="1"/>
          </p:cNvSpPr>
          <p:nvPr>
            <p:ph type="subTitle" idx="1"/>
          </p:nvPr>
        </p:nvSpPr>
        <p:spPr>
          <a:xfrm>
            <a:off x="3350825" y="2600900"/>
            <a:ext cx="2442300" cy="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20" name="Google Shape;820;p22"/>
          <p:cNvGrpSpPr/>
          <p:nvPr/>
        </p:nvGrpSpPr>
        <p:grpSpPr>
          <a:xfrm rot="-5400000" flipH="1">
            <a:off x="286059" y="-312722"/>
            <a:ext cx="1209907" cy="1782035"/>
            <a:chOff x="700771" y="-227337"/>
            <a:chExt cx="1458774" cy="2138784"/>
          </a:xfrm>
        </p:grpSpPr>
        <p:sp>
          <p:nvSpPr>
            <p:cNvPr id="821" name="Google Shape;821;p22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2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2"/>
            <p:cNvSpPr/>
            <p:nvPr/>
          </p:nvSpPr>
          <p:spPr>
            <a:xfrm rot="10800000">
              <a:off x="702529" y="1455450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2"/>
            <p:cNvSpPr/>
            <p:nvPr/>
          </p:nvSpPr>
          <p:spPr>
            <a:xfrm rot="10800000">
              <a:off x="700771" y="1034750"/>
              <a:ext cx="367344" cy="630184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2"/>
            <p:cNvSpPr/>
            <p:nvPr/>
          </p:nvSpPr>
          <p:spPr>
            <a:xfrm rot="10800000">
              <a:off x="702529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2"/>
            <p:cNvSpPr/>
            <p:nvPr/>
          </p:nvSpPr>
          <p:spPr>
            <a:xfrm rot="10800000">
              <a:off x="1066343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2"/>
            <p:cNvSpPr/>
            <p:nvPr/>
          </p:nvSpPr>
          <p:spPr>
            <a:xfrm rot="10800000">
              <a:off x="1066343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2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22"/>
            <p:cNvSpPr/>
            <p:nvPr/>
          </p:nvSpPr>
          <p:spPr>
            <a:xfrm rot="10800000">
              <a:off x="1431916" y="1455450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22"/>
            <p:cNvSpPr/>
            <p:nvPr/>
          </p:nvSpPr>
          <p:spPr>
            <a:xfrm rot="10800000">
              <a:off x="1680188" y="1146763"/>
              <a:ext cx="170670" cy="196687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2"/>
            <p:cNvSpPr/>
            <p:nvPr/>
          </p:nvSpPr>
          <p:spPr>
            <a:xfrm rot="10800000">
              <a:off x="1683717" y="1776934"/>
              <a:ext cx="115543" cy="134514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2"/>
            <p:cNvSpPr/>
            <p:nvPr/>
          </p:nvSpPr>
          <p:spPr>
            <a:xfrm rot="10800000">
              <a:off x="1066343" y="1034750"/>
              <a:ext cx="365586" cy="630184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2"/>
            <p:cNvSpPr/>
            <p:nvPr/>
          </p:nvSpPr>
          <p:spPr>
            <a:xfrm rot="10800000">
              <a:off x="1066343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2"/>
            <p:cNvSpPr/>
            <p:nvPr/>
          </p:nvSpPr>
          <p:spPr>
            <a:xfrm rot="10800000">
              <a:off x="1431916" y="193363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2"/>
            <p:cNvSpPr/>
            <p:nvPr/>
          </p:nvSpPr>
          <p:spPr>
            <a:xfrm rot="10800000">
              <a:off x="1795717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2"/>
            <p:cNvSpPr/>
            <p:nvPr/>
          </p:nvSpPr>
          <p:spPr>
            <a:xfrm rot="10800000">
              <a:off x="1066343" y="-227337"/>
              <a:ext cx="365586" cy="841413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2"/>
            <p:cNvSpPr/>
            <p:nvPr/>
          </p:nvSpPr>
          <p:spPr>
            <a:xfrm rot="10800000">
              <a:off x="1066343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2"/>
            <p:cNvSpPr/>
            <p:nvPr/>
          </p:nvSpPr>
          <p:spPr>
            <a:xfrm rot="10800000">
              <a:off x="702529" y="-17866"/>
              <a:ext cx="365586" cy="84140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2"/>
            <p:cNvSpPr/>
            <p:nvPr/>
          </p:nvSpPr>
          <p:spPr>
            <a:xfrm rot="10800000">
              <a:off x="702529" y="614063"/>
              <a:ext cx="729400" cy="631942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0" name="Google Shape;840;p22"/>
          <p:cNvGrpSpPr/>
          <p:nvPr/>
        </p:nvGrpSpPr>
        <p:grpSpPr>
          <a:xfrm rot="5400000" flipH="1">
            <a:off x="7613820" y="3611830"/>
            <a:ext cx="877851" cy="2209091"/>
            <a:chOff x="-26858" y="-227337"/>
            <a:chExt cx="1093215" cy="2757917"/>
          </a:xfrm>
        </p:grpSpPr>
        <p:sp>
          <p:nvSpPr>
            <p:cNvPr id="841" name="Google Shape;841;p22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22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22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22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22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22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22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22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22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22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22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22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22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22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22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22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22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22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22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22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22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22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9775843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016200" y="1122100"/>
            <a:ext cx="3527100" cy="13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1399800" y="1122100"/>
            <a:ext cx="14640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Font typeface="Montserrat Light"/>
              <a:buNone/>
              <a:defRPr sz="120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Font typeface="Montserrat Light"/>
              <a:buNone/>
              <a:defRPr sz="120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Font typeface="Montserrat Light"/>
              <a:buNone/>
              <a:defRPr sz="120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Font typeface="Montserrat Light"/>
              <a:buNone/>
              <a:defRPr sz="120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Font typeface="Montserrat Light"/>
              <a:buNone/>
              <a:defRPr sz="120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Font typeface="Montserrat Light"/>
              <a:buNone/>
              <a:defRPr sz="120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Font typeface="Montserrat Light"/>
              <a:buNone/>
              <a:defRPr sz="120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Font typeface="Montserrat Light"/>
              <a:buNone/>
              <a:defRPr sz="120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3016200" y="3237148"/>
            <a:ext cx="2389200" cy="58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Condensed"/>
              <a:buNone/>
              <a:defRPr sz="23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Condensed"/>
              <a:buNone/>
              <a:defRPr sz="23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Condensed"/>
              <a:buNone/>
              <a:defRPr sz="23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Condensed"/>
              <a:buNone/>
              <a:defRPr sz="23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Condensed"/>
              <a:buNone/>
              <a:defRPr sz="23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Condensed"/>
              <a:buNone/>
              <a:defRPr sz="23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Condensed"/>
              <a:buNone/>
              <a:defRPr sz="23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Condensed"/>
              <a:buNone/>
              <a:defRPr sz="23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cxnSp>
        <p:nvCxnSpPr>
          <p:cNvPr id="15" name="Google Shape;15;p3"/>
          <p:cNvCxnSpPr/>
          <p:nvPr/>
        </p:nvCxnSpPr>
        <p:spPr>
          <a:xfrm>
            <a:off x="2940913" y="-12"/>
            <a:ext cx="0" cy="275370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6" name="Google Shape;16;p3"/>
          <p:cNvGrpSpPr/>
          <p:nvPr/>
        </p:nvGrpSpPr>
        <p:grpSpPr>
          <a:xfrm flipH="1">
            <a:off x="0" y="2933725"/>
            <a:ext cx="2044793" cy="2209776"/>
            <a:chOff x="1384075" y="241450"/>
            <a:chExt cx="4822625" cy="5215425"/>
          </a:xfrm>
        </p:grpSpPr>
        <p:sp>
          <p:nvSpPr>
            <p:cNvPr id="17" name="Google Shape;17;p3"/>
            <p:cNvSpPr/>
            <p:nvPr/>
          </p:nvSpPr>
          <p:spPr>
            <a:xfrm>
              <a:off x="5518700" y="2670675"/>
              <a:ext cx="688000" cy="798950"/>
            </a:xfrm>
            <a:custGeom>
              <a:avLst/>
              <a:gdLst/>
              <a:ahLst/>
              <a:cxnLst/>
              <a:rect l="l" t="t" r="r" b="b"/>
              <a:pathLst>
                <a:path w="27520" h="31958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3"/>
            <p:cNvSpPr/>
            <p:nvPr/>
          </p:nvSpPr>
          <p:spPr>
            <a:xfrm>
              <a:off x="4827375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3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>
              <a:off x="4827375" y="1479000"/>
              <a:ext cx="691350" cy="795600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>
              <a:off x="4827375" y="1875125"/>
              <a:ext cx="691350" cy="1195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>
              <a:off x="5518700" y="2274575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0" y="0"/>
                  </a:moveTo>
                  <a:lnTo>
                    <a:pt x="0" y="31823"/>
                  </a:lnTo>
                  <a:lnTo>
                    <a:pt x="27520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>
              <a:off x="4827375" y="3865700"/>
              <a:ext cx="691350" cy="1195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>
              <a:off x="4830700" y="4661275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5518700" y="38657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0" y="1"/>
                  </a:moveTo>
                  <a:lnTo>
                    <a:pt x="0" y="31824"/>
                  </a:lnTo>
                  <a:lnTo>
                    <a:pt x="27520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5518700" y="2670675"/>
              <a:ext cx="688000" cy="798950"/>
            </a:xfrm>
            <a:custGeom>
              <a:avLst/>
              <a:gdLst/>
              <a:ahLst/>
              <a:cxnLst/>
              <a:rect l="l" t="t" r="r" b="b"/>
              <a:pathLst>
                <a:path w="27520" h="31958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4827375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4827375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139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139375" y="307015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3451375" y="307015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>
              <a:off x="3451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>
              <a:off x="3451375" y="1479000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>
              <a:off x="3448050" y="1878450"/>
              <a:ext cx="694675" cy="1191725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>
              <a:off x="4139375" y="1878450"/>
              <a:ext cx="688025" cy="1191725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>
              <a:off x="4382875" y="241450"/>
              <a:ext cx="201000" cy="22935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3"/>
            <p:cNvSpPr/>
            <p:nvPr/>
          </p:nvSpPr>
          <p:spPr>
            <a:xfrm>
              <a:off x="4139375" y="682600"/>
              <a:ext cx="688025" cy="796425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3"/>
            <p:cNvSpPr/>
            <p:nvPr/>
          </p:nvSpPr>
          <p:spPr>
            <a:xfrm>
              <a:off x="3451375" y="4661275"/>
              <a:ext cx="1376025" cy="795600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4139375" y="3865700"/>
              <a:ext cx="688025" cy="1195050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4139375" y="346960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3"/>
            <p:cNvSpPr/>
            <p:nvPr/>
          </p:nvSpPr>
          <p:spPr>
            <a:xfrm>
              <a:off x="4827375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3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3451375" y="346960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3451375" y="2670675"/>
              <a:ext cx="1376025" cy="1195050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3"/>
            <p:cNvSpPr/>
            <p:nvPr/>
          </p:nvSpPr>
          <p:spPr>
            <a:xfrm>
              <a:off x="2760050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3"/>
            <p:cNvSpPr/>
            <p:nvPr/>
          </p:nvSpPr>
          <p:spPr>
            <a:xfrm>
              <a:off x="2760050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3"/>
            <p:cNvSpPr/>
            <p:nvPr/>
          </p:nvSpPr>
          <p:spPr>
            <a:xfrm>
              <a:off x="3451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3"/>
            <p:cNvSpPr/>
            <p:nvPr/>
          </p:nvSpPr>
          <p:spPr>
            <a:xfrm>
              <a:off x="2072075" y="14790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3"/>
            <p:cNvSpPr/>
            <p:nvPr/>
          </p:nvSpPr>
          <p:spPr>
            <a:xfrm>
              <a:off x="1967825" y="2486400"/>
              <a:ext cx="322750" cy="371950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3"/>
            <p:cNvSpPr/>
            <p:nvPr/>
          </p:nvSpPr>
          <p:spPr>
            <a:xfrm>
              <a:off x="2065400" y="1412275"/>
              <a:ext cx="218500" cy="254375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3"/>
            <p:cNvSpPr/>
            <p:nvPr/>
          </p:nvSpPr>
          <p:spPr>
            <a:xfrm>
              <a:off x="2760050" y="1878450"/>
              <a:ext cx="691350" cy="1191725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2760050" y="1479000"/>
              <a:ext cx="691350" cy="795600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2072075" y="38657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1384075" y="4661275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2760050" y="3865700"/>
              <a:ext cx="691350" cy="1591175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2760050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3448050" y="3469600"/>
              <a:ext cx="691350" cy="159115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2760050" y="2670675"/>
              <a:ext cx="1379350" cy="1195050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" name="Google Shape;61;p3"/>
          <p:cNvGrpSpPr/>
          <p:nvPr/>
        </p:nvGrpSpPr>
        <p:grpSpPr>
          <a:xfrm flipH="1">
            <a:off x="6934090" y="-76200"/>
            <a:ext cx="2286103" cy="2895537"/>
            <a:chOff x="-26858" y="-227337"/>
            <a:chExt cx="2186403" cy="2757917"/>
          </a:xfrm>
        </p:grpSpPr>
        <p:sp>
          <p:nvSpPr>
            <p:cNvPr id="62" name="Google Shape;62;p3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3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3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3"/>
            <p:cNvSpPr/>
            <p:nvPr/>
          </p:nvSpPr>
          <p:spPr>
            <a:xfrm rot="10800000">
              <a:off x="702529" y="1455450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 rot="10800000">
              <a:off x="700771" y="1034750"/>
              <a:ext cx="367344" cy="630184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3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3"/>
            <p:cNvSpPr/>
            <p:nvPr/>
          </p:nvSpPr>
          <p:spPr>
            <a:xfrm rot="10800000">
              <a:off x="702529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3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3"/>
            <p:cNvSpPr/>
            <p:nvPr/>
          </p:nvSpPr>
          <p:spPr>
            <a:xfrm rot="10800000">
              <a:off x="1066343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3"/>
            <p:cNvSpPr/>
            <p:nvPr/>
          </p:nvSpPr>
          <p:spPr>
            <a:xfrm rot="10800000">
              <a:off x="1066343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3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 rot="10800000">
              <a:off x="1431916" y="1455450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 rot="10800000">
              <a:off x="1680188" y="1146763"/>
              <a:ext cx="170670" cy="196687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 rot="10800000">
              <a:off x="1683717" y="1776934"/>
              <a:ext cx="115543" cy="134514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3"/>
            <p:cNvSpPr/>
            <p:nvPr/>
          </p:nvSpPr>
          <p:spPr>
            <a:xfrm rot="10800000">
              <a:off x="1066343" y="1034750"/>
              <a:ext cx="365586" cy="630184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 rot="10800000">
              <a:off x="1066343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3"/>
            <p:cNvSpPr/>
            <p:nvPr/>
          </p:nvSpPr>
          <p:spPr>
            <a:xfrm rot="10800000">
              <a:off x="1431916" y="193363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3"/>
            <p:cNvSpPr/>
            <p:nvPr/>
          </p:nvSpPr>
          <p:spPr>
            <a:xfrm rot="10800000">
              <a:off x="1795717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3"/>
            <p:cNvSpPr/>
            <p:nvPr/>
          </p:nvSpPr>
          <p:spPr>
            <a:xfrm rot="10800000">
              <a:off x="1066343" y="-227337"/>
              <a:ext cx="365586" cy="841413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 rot="10800000">
              <a:off x="1066343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3"/>
            <p:cNvSpPr/>
            <p:nvPr/>
          </p:nvSpPr>
          <p:spPr>
            <a:xfrm rot="10800000">
              <a:off x="702529" y="-17866"/>
              <a:ext cx="365586" cy="84140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3"/>
            <p:cNvSpPr/>
            <p:nvPr/>
          </p:nvSpPr>
          <p:spPr>
            <a:xfrm rot="10800000">
              <a:off x="702529" y="614063"/>
              <a:ext cx="729400" cy="631942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84429551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Numbers and text">
    <p:spTree>
      <p:nvGrpSpPr>
        <p:cNvPr id="1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23"/>
          <p:cNvSpPr txBox="1">
            <a:spLocks noGrp="1"/>
          </p:cNvSpPr>
          <p:nvPr>
            <p:ph type="title" hasCustomPrompt="1"/>
          </p:nvPr>
        </p:nvSpPr>
        <p:spPr>
          <a:xfrm>
            <a:off x="2345175" y="2091050"/>
            <a:ext cx="4453800" cy="91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6000"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65" name="Google Shape;865;p23"/>
          <p:cNvSpPr txBox="1">
            <a:spLocks noGrp="1"/>
          </p:cNvSpPr>
          <p:nvPr>
            <p:ph type="subTitle" idx="1"/>
          </p:nvPr>
        </p:nvSpPr>
        <p:spPr>
          <a:xfrm>
            <a:off x="2345175" y="2782825"/>
            <a:ext cx="4453500" cy="27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6" name="Google Shape;866;p23"/>
          <p:cNvSpPr txBox="1">
            <a:spLocks noGrp="1"/>
          </p:cNvSpPr>
          <p:nvPr>
            <p:ph type="title" idx="2" hasCustomPrompt="1"/>
          </p:nvPr>
        </p:nvSpPr>
        <p:spPr>
          <a:xfrm>
            <a:off x="2345175" y="3642600"/>
            <a:ext cx="4453800" cy="91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6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67" name="Google Shape;867;p23"/>
          <p:cNvSpPr txBox="1">
            <a:spLocks noGrp="1"/>
          </p:cNvSpPr>
          <p:nvPr>
            <p:ph type="subTitle" idx="3"/>
          </p:nvPr>
        </p:nvSpPr>
        <p:spPr>
          <a:xfrm>
            <a:off x="2345175" y="4334375"/>
            <a:ext cx="4453500" cy="27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8" name="Google Shape;868;p23"/>
          <p:cNvSpPr txBox="1">
            <a:spLocks noGrp="1"/>
          </p:cNvSpPr>
          <p:nvPr>
            <p:ph type="title" idx="4" hasCustomPrompt="1"/>
          </p:nvPr>
        </p:nvSpPr>
        <p:spPr>
          <a:xfrm>
            <a:off x="2345175" y="539500"/>
            <a:ext cx="4453800" cy="91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60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869" name="Google Shape;869;p23"/>
          <p:cNvSpPr txBox="1">
            <a:spLocks noGrp="1"/>
          </p:cNvSpPr>
          <p:nvPr>
            <p:ph type="subTitle" idx="5"/>
          </p:nvPr>
        </p:nvSpPr>
        <p:spPr>
          <a:xfrm>
            <a:off x="2345175" y="1231275"/>
            <a:ext cx="4453500" cy="27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70" name="Google Shape;870;p23"/>
          <p:cNvGrpSpPr/>
          <p:nvPr/>
        </p:nvGrpSpPr>
        <p:grpSpPr>
          <a:xfrm rot="-5400000">
            <a:off x="286059" y="3717553"/>
            <a:ext cx="1209907" cy="1782035"/>
            <a:chOff x="700771" y="-227337"/>
            <a:chExt cx="1458774" cy="2138784"/>
          </a:xfrm>
        </p:grpSpPr>
        <p:sp>
          <p:nvSpPr>
            <p:cNvPr id="871" name="Google Shape;871;p23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23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23"/>
            <p:cNvSpPr/>
            <p:nvPr/>
          </p:nvSpPr>
          <p:spPr>
            <a:xfrm rot="10800000">
              <a:off x="702529" y="1455450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23"/>
            <p:cNvSpPr/>
            <p:nvPr/>
          </p:nvSpPr>
          <p:spPr>
            <a:xfrm rot="10800000">
              <a:off x="700771" y="1034750"/>
              <a:ext cx="367344" cy="630184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23"/>
            <p:cNvSpPr/>
            <p:nvPr/>
          </p:nvSpPr>
          <p:spPr>
            <a:xfrm rot="10800000">
              <a:off x="702529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23"/>
            <p:cNvSpPr/>
            <p:nvPr/>
          </p:nvSpPr>
          <p:spPr>
            <a:xfrm rot="10800000">
              <a:off x="1066343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23"/>
            <p:cNvSpPr/>
            <p:nvPr/>
          </p:nvSpPr>
          <p:spPr>
            <a:xfrm rot="10800000">
              <a:off x="1066343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23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23"/>
            <p:cNvSpPr/>
            <p:nvPr/>
          </p:nvSpPr>
          <p:spPr>
            <a:xfrm rot="10800000">
              <a:off x="1431916" y="1455450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23"/>
            <p:cNvSpPr/>
            <p:nvPr/>
          </p:nvSpPr>
          <p:spPr>
            <a:xfrm rot="10800000">
              <a:off x="1680188" y="1146763"/>
              <a:ext cx="170670" cy="196687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23"/>
            <p:cNvSpPr/>
            <p:nvPr/>
          </p:nvSpPr>
          <p:spPr>
            <a:xfrm rot="10800000">
              <a:off x="1683717" y="1776934"/>
              <a:ext cx="115543" cy="134514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23"/>
            <p:cNvSpPr/>
            <p:nvPr/>
          </p:nvSpPr>
          <p:spPr>
            <a:xfrm rot="10800000">
              <a:off x="1066343" y="1034750"/>
              <a:ext cx="365586" cy="630184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23"/>
            <p:cNvSpPr/>
            <p:nvPr/>
          </p:nvSpPr>
          <p:spPr>
            <a:xfrm rot="10800000">
              <a:off x="1066343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23"/>
            <p:cNvSpPr/>
            <p:nvPr/>
          </p:nvSpPr>
          <p:spPr>
            <a:xfrm rot="10800000">
              <a:off x="1431916" y="193363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23"/>
            <p:cNvSpPr/>
            <p:nvPr/>
          </p:nvSpPr>
          <p:spPr>
            <a:xfrm rot="10800000">
              <a:off x="1795717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23"/>
            <p:cNvSpPr/>
            <p:nvPr/>
          </p:nvSpPr>
          <p:spPr>
            <a:xfrm rot="10800000">
              <a:off x="1066343" y="-227337"/>
              <a:ext cx="365586" cy="841413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23"/>
            <p:cNvSpPr/>
            <p:nvPr/>
          </p:nvSpPr>
          <p:spPr>
            <a:xfrm rot="10800000">
              <a:off x="1066343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23"/>
            <p:cNvSpPr/>
            <p:nvPr/>
          </p:nvSpPr>
          <p:spPr>
            <a:xfrm rot="10800000">
              <a:off x="702529" y="-17866"/>
              <a:ext cx="365586" cy="84140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23"/>
            <p:cNvSpPr/>
            <p:nvPr/>
          </p:nvSpPr>
          <p:spPr>
            <a:xfrm rot="10800000">
              <a:off x="702529" y="614063"/>
              <a:ext cx="729400" cy="631942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" name="Google Shape;890;p23"/>
          <p:cNvGrpSpPr/>
          <p:nvPr/>
        </p:nvGrpSpPr>
        <p:grpSpPr>
          <a:xfrm rot="5400000">
            <a:off x="7613820" y="-665620"/>
            <a:ext cx="877851" cy="2209091"/>
            <a:chOff x="-26858" y="-227337"/>
            <a:chExt cx="1093215" cy="2757917"/>
          </a:xfrm>
        </p:grpSpPr>
        <p:sp>
          <p:nvSpPr>
            <p:cNvPr id="891" name="Google Shape;891;p23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23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23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23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23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23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23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23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23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23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23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23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23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23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23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23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23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23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23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23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23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23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84550801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Numbers and text 1">
    <p:spTree>
      <p:nvGrpSpPr>
        <p:cNvPr id="1" name="Shape 9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4" name="Google Shape;914;p24"/>
          <p:cNvSpPr txBox="1">
            <a:spLocks noGrp="1"/>
          </p:cNvSpPr>
          <p:nvPr>
            <p:ph type="title" hasCustomPrompt="1"/>
          </p:nvPr>
        </p:nvSpPr>
        <p:spPr>
          <a:xfrm>
            <a:off x="3350875" y="1857825"/>
            <a:ext cx="2442300" cy="91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7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5" name="Google Shape;915;p24"/>
          <p:cNvSpPr txBox="1">
            <a:spLocks noGrp="1"/>
          </p:cNvSpPr>
          <p:nvPr>
            <p:ph type="subTitle" idx="1"/>
          </p:nvPr>
        </p:nvSpPr>
        <p:spPr>
          <a:xfrm>
            <a:off x="3350825" y="2702000"/>
            <a:ext cx="2442300" cy="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6" name="Google Shape;916;p24"/>
          <p:cNvSpPr txBox="1">
            <a:spLocks noGrp="1"/>
          </p:cNvSpPr>
          <p:nvPr>
            <p:ph type="title" idx="2" hasCustomPrompt="1"/>
          </p:nvPr>
        </p:nvSpPr>
        <p:spPr>
          <a:xfrm>
            <a:off x="846400" y="2818825"/>
            <a:ext cx="1416000" cy="73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7" name="Google Shape;917;p24"/>
          <p:cNvSpPr txBox="1">
            <a:spLocks noGrp="1"/>
          </p:cNvSpPr>
          <p:nvPr>
            <p:ph type="subTitle" idx="3"/>
          </p:nvPr>
        </p:nvSpPr>
        <p:spPr>
          <a:xfrm>
            <a:off x="846400" y="3364175"/>
            <a:ext cx="1416300" cy="583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8" name="Google Shape;918;p24"/>
          <p:cNvSpPr txBox="1">
            <a:spLocks noGrp="1"/>
          </p:cNvSpPr>
          <p:nvPr>
            <p:ph type="title" idx="4" hasCustomPrompt="1"/>
          </p:nvPr>
        </p:nvSpPr>
        <p:spPr>
          <a:xfrm>
            <a:off x="6878425" y="1110850"/>
            <a:ext cx="1417200" cy="73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9" name="Google Shape;919;p24"/>
          <p:cNvSpPr txBox="1">
            <a:spLocks noGrp="1"/>
          </p:cNvSpPr>
          <p:nvPr>
            <p:ph type="subTitle" idx="5"/>
          </p:nvPr>
        </p:nvSpPr>
        <p:spPr>
          <a:xfrm>
            <a:off x="6878428" y="1646460"/>
            <a:ext cx="1417200" cy="58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920" name="Google Shape;920;p24"/>
          <p:cNvGrpSpPr/>
          <p:nvPr/>
        </p:nvGrpSpPr>
        <p:grpSpPr>
          <a:xfrm rot="5400000" flipH="1">
            <a:off x="7613820" y="3611830"/>
            <a:ext cx="877851" cy="2209091"/>
            <a:chOff x="-26858" y="-227337"/>
            <a:chExt cx="1093215" cy="2757917"/>
          </a:xfrm>
        </p:grpSpPr>
        <p:sp>
          <p:nvSpPr>
            <p:cNvPr id="921" name="Google Shape;921;p24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24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24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24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24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24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24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24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24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24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24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24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24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24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24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24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24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24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24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24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24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24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" name="Google Shape;943;p24"/>
          <p:cNvGrpSpPr/>
          <p:nvPr/>
        </p:nvGrpSpPr>
        <p:grpSpPr>
          <a:xfrm rot="-5400000" flipH="1">
            <a:off x="286059" y="-312722"/>
            <a:ext cx="1209907" cy="1782035"/>
            <a:chOff x="700771" y="-227337"/>
            <a:chExt cx="1458774" cy="2138784"/>
          </a:xfrm>
        </p:grpSpPr>
        <p:sp>
          <p:nvSpPr>
            <p:cNvPr id="944" name="Google Shape;944;p24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24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24"/>
            <p:cNvSpPr/>
            <p:nvPr/>
          </p:nvSpPr>
          <p:spPr>
            <a:xfrm rot="10800000">
              <a:off x="702529" y="1455450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24"/>
            <p:cNvSpPr/>
            <p:nvPr/>
          </p:nvSpPr>
          <p:spPr>
            <a:xfrm rot="10800000">
              <a:off x="700771" y="1034750"/>
              <a:ext cx="367344" cy="630184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24"/>
            <p:cNvSpPr/>
            <p:nvPr/>
          </p:nvSpPr>
          <p:spPr>
            <a:xfrm rot="10800000">
              <a:off x="702529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24"/>
            <p:cNvSpPr/>
            <p:nvPr/>
          </p:nvSpPr>
          <p:spPr>
            <a:xfrm rot="10800000">
              <a:off x="1066343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24"/>
            <p:cNvSpPr/>
            <p:nvPr/>
          </p:nvSpPr>
          <p:spPr>
            <a:xfrm rot="10800000">
              <a:off x="1066343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24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24"/>
            <p:cNvSpPr/>
            <p:nvPr/>
          </p:nvSpPr>
          <p:spPr>
            <a:xfrm rot="10800000">
              <a:off x="1431916" y="1455450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24"/>
            <p:cNvSpPr/>
            <p:nvPr/>
          </p:nvSpPr>
          <p:spPr>
            <a:xfrm rot="10800000">
              <a:off x="1680188" y="1146763"/>
              <a:ext cx="170670" cy="196687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24"/>
            <p:cNvSpPr/>
            <p:nvPr/>
          </p:nvSpPr>
          <p:spPr>
            <a:xfrm rot="10800000">
              <a:off x="1683717" y="1776934"/>
              <a:ext cx="115543" cy="134514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24"/>
            <p:cNvSpPr/>
            <p:nvPr/>
          </p:nvSpPr>
          <p:spPr>
            <a:xfrm rot="10800000">
              <a:off x="1066343" y="1034750"/>
              <a:ext cx="365586" cy="630184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24"/>
            <p:cNvSpPr/>
            <p:nvPr/>
          </p:nvSpPr>
          <p:spPr>
            <a:xfrm rot="10800000">
              <a:off x="1066343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24"/>
            <p:cNvSpPr/>
            <p:nvPr/>
          </p:nvSpPr>
          <p:spPr>
            <a:xfrm rot="10800000">
              <a:off x="1431916" y="193363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24"/>
            <p:cNvSpPr/>
            <p:nvPr/>
          </p:nvSpPr>
          <p:spPr>
            <a:xfrm rot="10800000">
              <a:off x="1795717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24"/>
            <p:cNvSpPr/>
            <p:nvPr/>
          </p:nvSpPr>
          <p:spPr>
            <a:xfrm rot="10800000">
              <a:off x="1066343" y="-227337"/>
              <a:ext cx="365586" cy="841413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24"/>
            <p:cNvSpPr/>
            <p:nvPr/>
          </p:nvSpPr>
          <p:spPr>
            <a:xfrm rot="10800000">
              <a:off x="1066343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24"/>
            <p:cNvSpPr/>
            <p:nvPr/>
          </p:nvSpPr>
          <p:spPr>
            <a:xfrm rot="10800000">
              <a:off x="702529" y="-17866"/>
              <a:ext cx="365586" cy="84140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24"/>
            <p:cNvSpPr/>
            <p:nvPr/>
          </p:nvSpPr>
          <p:spPr>
            <a:xfrm rot="10800000">
              <a:off x="702529" y="614063"/>
              <a:ext cx="729400" cy="631942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13868742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2">
  <p:cSld name="Numbers and text 2">
    <p:spTree>
      <p:nvGrpSpPr>
        <p:cNvPr id="1" name="Shape 9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4" name="Google Shape;964;p25"/>
          <p:cNvSpPr txBox="1">
            <a:spLocks noGrp="1"/>
          </p:cNvSpPr>
          <p:nvPr>
            <p:ph type="title" hasCustomPrompt="1"/>
          </p:nvPr>
        </p:nvSpPr>
        <p:spPr>
          <a:xfrm>
            <a:off x="713225" y="2947500"/>
            <a:ext cx="3858300" cy="91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65" name="Google Shape;965;p25"/>
          <p:cNvSpPr txBox="1">
            <a:spLocks noGrp="1"/>
          </p:cNvSpPr>
          <p:nvPr>
            <p:ph type="subTitle" idx="1"/>
          </p:nvPr>
        </p:nvSpPr>
        <p:spPr>
          <a:xfrm>
            <a:off x="713225" y="3712464"/>
            <a:ext cx="3858000" cy="27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6" name="Google Shape;966;p25"/>
          <p:cNvSpPr txBox="1">
            <a:spLocks noGrp="1"/>
          </p:cNvSpPr>
          <p:nvPr>
            <p:ph type="title" idx="2" hasCustomPrompt="1"/>
          </p:nvPr>
        </p:nvSpPr>
        <p:spPr>
          <a:xfrm>
            <a:off x="4572175" y="1389175"/>
            <a:ext cx="3858600" cy="91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6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67" name="Google Shape;967;p25"/>
          <p:cNvSpPr txBox="1">
            <a:spLocks noGrp="1"/>
          </p:cNvSpPr>
          <p:nvPr>
            <p:ph type="subTitle" idx="3"/>
          </p:nvPr>
        </p:nvSpPr>
        <p:spPr>
          <a:xfrm>
            <a:off x="4572000" y="2157175"/>
            <a:ext cx="3858600" cy="27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8" name="Google Shape;968;p25"/>
          <p:cNvSpPr txBox="1">
            <a:spLocks noGrp="1"/>
          </p:cNvSpPr>
          <p:nvPr>
            <p:ph type="title" idx="4" hasCustomPrompt="1"/>
          </p:nvPr>
        </p:nvSpPr>
        <p:spPr>
          <a:xfrm>
            <a:off x="713225" y="1389200"/>
            <a:ext cx="3858600" cy="91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69" name="Google Shape;969;p25"/>
          <p:cNvSpPr txBox="1">
            <a:spLocks noGrp="1"/>
          </p:cNvSpPr>
          <p:nvPr>
            <p:ph type="subTitle" idx="5"/>
          </p:nvPr>
        </p:nvSpPr>
        <p:spPr>
          <a:xfrm>
            <a:off x="713225" y="2157175"/>
            <a:ext cx="3858300" cy="27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0" name="Google Shape;970;p25"/>
          <p:cNvSpPr txBox="1">
            <a:spLocks noGrp="1"/>
          </p:cNvSpPr>
          <p:nvPr>
            <p:ph type="title" idx="6" hasCustomPrompt="1"/>
          </p:nvPr>
        </p:nvSpPr>
        <p:spPr>
          <a:xfrm>
            <a:off x="4572175" y="2945200"/>
            <a:ext cx="3858600" cy="91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6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71" name="Google Shape;971;p25"/>
          <p:cNvSpPr txBox="1">
            <a:spLocks noGrp="1"/>
          </p:cNvSpPr>
          <p:nvPr>
            <p:ph type="subTitle" idx="7"/>
          </p:nvPr>
        </p:nvSpPr>
        <p:spPr>
          <a:xfrm>
            <a:off x="4572175" y="3713200"/>
            <a:ext cx="3858300" cy="27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972" name="Google Shape;972;p25"/>
          <p:cNvGrpSpPr/>
          <p:nvPr/>
        </p:nvGrpSpPr>
        <p:grpSpPr>
          <a:xfrm rot="5400000" flipH="1">
            <a:off x="7613820" y="3611830"/>
            <a:ext cx="877851" cy="2209091"/>
            <a:chOff x="-26858" y="-227337"/>
            <a:chExt cx="1093215" cy="2757917"/>
          </a:xfrm>
        </p:grpSpPr>
        <p:sp>
          <p:nvSpPr>
            <p:cNvPr id="973" name="Google Shape;973;p25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25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25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25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25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25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25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25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25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25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25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25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25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25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25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25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25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25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25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25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25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25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68044126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" name="Google Shape;996;p26"/>
          <p:cNvSpPr txBox="1">
            <a:spLocks noGrp="1"/>
          </p:cNvSpPr>
          <p:nvPr>
            <p:ph type="title"/>
          </p:nvPr>
        </p:nvSpPr>
        <p:spPr>
          <a:xfrm flipH="1">
            <a:off x="1342550" y="1770450"/>
            <a:ext cx="2944500" cy="61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97" name="Google Shape;997;p26"/>
          <p:cNvSpPr txBox="1">
            <a:spLocks noGrp="1"/>
          </p:cNvSpPr>
          <p:nvPr>
            <p:ph type="subTitle" idx="1"/>
          </p:nvPr>
        </p:nvSpPr>
        <p:spPr>
          <a:xfrm flipH="1">
            <a:off x="1342550" y="2387550"/>
            <a:ext cx="2944500" cy="98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998" name="Google Shape;998;p26"/>
          <p:cNvGrpSpPr/>
          <p:nvPr/>
        </p:nvGrpSpPr>
        <p:grpSpPr>
          <a:xfrm rot="5400000">
            <a:off x="7613820" y="-665620"/>
            <a:ext cx="877851" cy="2209091"/>
            <a:chOff x="-26858" y="-227337"/>
            <a:chExt cx="1093215" cy="2757917"/>
          </a:xfrm>
        </p:grpSpPr>
        <p:sp>
          <p:nvSpPr>
            <p:cNvPr id="999" name="Google Shape;999;p26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26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26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26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26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26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26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26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26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26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26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26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26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26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26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26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26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26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26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26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26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26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18865601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p27"/>
          <p:cNvSpPr txBox="1">
            <a:spLocks noGrp="1"/>
          </p:cNvSpPr>
          <p:nvPr>
            <p:ph type="title"/>
          </p:nvPr>
        </p:nvSpPr>
        <p:spPr>
          <a:xfrm flipH="1">
            <a:off x="1859026" y="1441125"/>
            <a:ext cx="2944500" cy="98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023" name="Google Shape;1023;p27"/>
          <p:cNvSpPr txBox="1">
            <a:spLocks noGrp="1"/>
          </p:cNvSpPr>
          <p:nvPr>
            <p:ph type="subTitle" idx="1"/>
          </p:nvPr>
        </p:nvSpPr>
        <p:spPr>
          <a:xfrm flipH="1">
            <a:off x="1859026" y="2577675"/>
            <a:ext cx="2944500" cy="112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024" name="Google Shape;1024;p27"/>
          <p:cNvCxnSpPr/>
          <p:nvPr/>
        </p:nvCxnSpPr>
        <p:spPr>
          <a:xfrm rot="10800000">
            <a:off x="125" y="2502600"/>
            <a:ext cx="4867800" cy="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25" name="Google Shape;1025;p27"/>
          <p:cNvGrpSpPr/>
          <p:nvPr/>
        </p:nvGrpSpPr>
        <p:grpSpPr>
          <a:xfrm rot="-5400000">
            <a:off x="665615" y="3611830"/>
            <a:ext cx="877851" cy="2209091"/>
            <a:chOff x="-26858" y="-227337"/>
            <a:chExt cx="1093215" cy="2757917"/>
          </a:xfrm>
        </p:grpSpPr>
        <p:sp>
          <p:nvSpPr>
            <p:cNvPr id="1026" name="Google Shape;1026;p27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27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27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27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27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27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27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27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27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27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27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27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27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27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27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27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27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27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27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27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27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27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30894334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 1">
  <p:cSld name="Caption 1">
    <p:spTree>
      <p:nvGrpSpPr>
        <p:cNvPr id="1" name="Shape 10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9" name="Google Shape;1049;p28"/>
          <p:cNvSpPr txBox="1">
            <a:spLocks noGrp="1"/>
          </p:cNvSpPr>
          <p:nvPr>
            <p:ph type="title"/>
          </p:nvPr>
        </p:nvSpPr>
        <p:spPr>
          <a:xfrm>
            <a:off x="713225" y="3236075"/>
            <a:ext cx="3576000" cy="1372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6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300"/>
              <a:buNone/>
              <a:defRPr sz="4300"/>
            </a:lvl9pPr>
          </a:lstStyle>
          <a:p>
            <a:endParaRPr/>
          </a:p>
        </p:txBody>
      </p:sp>
      <p:grpSp>
        <p:nvGrpSpPr>
          <p:cNvPr id="1050" name="Google Shape;1050;p28"/>
          <p:cNvGrpSpPr/>
          <p:nvPr/>
        </p:nvGrpSpPr>
        <p:grpSpPr>
          <a:xfrm rot="5400000" flipH="1">
            <a:off x="7613820" y="3611830"/>
            <a:ext cx="877851" cy="2209091"/>
            <a:chOff x="-26858" y="-227337"/>
            <a:chExt cx="1093215" cy="2757917"/>
          </a:xfrm>
        </p:grpSpPr>
        <p:sp>
          <p:nvSpPr>
            <p:cNvPr id="1051" name="Google Shape;1051;p28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2" name="Google Shape;1052;p28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3" name="Google Shape;1053;p28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4" name="Google Shape;1054;p28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5" name="Google Shape;1055;p28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28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28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28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28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28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28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28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28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28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28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28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28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28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28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28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28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28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3" name="Google Shape;1073;p28"/>
          <p:cNvGrpSpPr/>
          <p:nvPr/>
        </p:nvGrpSpPr>
        <p:grpSpPr>
          <a:xfrm>
            <a:off x="-76200" y="-76200"/>
            <a:ext cx="2286103" cy="2895537"/>
            <a:chOff x="-26858" y="-227337"/>
            <a:chExt cx="2186403" cy="2757917"/>
          </a:xfrm>
        </p:grpSpPr>
        <p:sp>
          <p:nvSpPr>
            <p:cNvPr id="1074" name="Google Shape;1074;p28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28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28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28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28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28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28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28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28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28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28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28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28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28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28"/>
            <p:cNvSpPr/>
            <p:nvPr/>
          </p:nvSpPr>
          <p:spPr>
            <a:xfrm rot="10800000">
              <a:off x="702529" y="1455450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28"/>
            <p:cNvSpPr/>
            <p:nvPr/>
          </p:nvSpPr>
          <p:spPr>
            <a:xfrm rot="10800000">
              <a:off x="700771" y="1034750"/>
              <a:ext cx="367344" cy="630184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28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28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28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28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28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28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28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28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28"/>
            <p:cNvSpPr/>
            <p:nvPr/>
          </p:nvSpPr>
          <p:spPr>
            <a:xfrm rot="10800000">
              <a:off x="702529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28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28"/>
            <p:cNvSpPr/>
            <p:nvPr/>
          </p:nvSpPr>
          <p:spPr>
            <a:xfrm rot="10800000">
              <a:off x="1066343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28"/>
            <p:cNvSpPr/>
            <p:nvPr/>
          </p:nvSpPr>
          <p:spPr>
            <a:xfrm rot="10800000">
              <a:off x="1066343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28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28"/>
            <p:cNvSpPr/>
            <p:nvPr/>
          </p:nvSpPr>
          <p:spPr>
            <a:xfrm rot="10800000">
              <a:off x="1431916" y="1455450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28"/>
            <p:cNvSpPr/>
            <p:nvPr/>
          </p:nvSpPr>
          <p:spPr>
            <a:xfrm rot="10800000">
              <a:off x="1680188" y="1146763"/>
              <a:ext cx="170670" cy="196687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28"/>
            <p:cNvSpPr/>
            <p:nvPr/>
          </p:nvSpPr>
          <p:spPr>
            <a:xfrm rot="10800000">
              <a:off x="1683717" y="1776934"/>
              <a:ext cx="115543" cy="134514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28"/>
            <p:cNvSpPr/>
            <p:nvPr/>
          </p:nvSpPr>
          <p:spPr>
            <a:xfrm rot="10800000">
              <a:off x="1066343" y="1034750"/>
              <a:ext cx="365586" cy="630184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28"/>
            <p:cNvSpPr/>
            <p:nvPr/>
          </p:nvSpPr>
          <p:spPr>
            <a:xfrm rot="10800000">
              <a:off x="1066343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28"/>
            <p:cNvSpPr/>
            <p:nvPr/>
          </p:nvSpPr>
          <p:spPr>
            <a:xfrm rot="10800000">
              <a:off x="1431916" y="193363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28"/>
            <p:cNvSpPr/>
            <p:nvPr/>
          </p:nvSpPr>
          <p:spPr>
            <a:xfrm rot="10800000">
              <a:off x="1795717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28"/>
            <p:cNvSpPr/>
            <p:nvPr/>
          </p:nvSpPr>
          <p:spPr>
            <a:xfrm rot="10800000">
              <a:off x="1066343" y="-227337"/>
              <a:ext cx="365586" cy="841413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28"/>
            <p:cNvSpPr/>
            <p:nvPr/>
          </p:nvSpPr>
          <p:spPr>
            <a:xfrm rot="10800000">
              <a:off x="1066343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28"/>
            <p:cNvSpPr/>
            <p:nvPr/>
          </p:nvSpPr>
          <p:spPr>
            <a:xfrm rot="10800000">
              <a:off x="702529" y="-17866"/>
              <a:ext cx="365586" cy="84140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28"/>
            <p:cNvSpPr/>
            <p:nvPr/>
          </p:nvSpPr>
          <p:spPr>
            <a:xfrm rot="10800000">
              <a:off x="702529" y="614063"/>
              <a:ext cx="729400" cy="631942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61493817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1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5" name="Google Shape;1115;p29"/>
          <p:cNvSpPr txBox="1">
            <a:spLocks noGrp="1"/>
          </p:cNvSpPr>
          <p:nvPr>
            <p:ph type="title"/>
          </p:nvPr>
        </p:nvSpPr>
        <p:spPr>
          <a:xfrm>
            <a:off x="4306824" y="2036701"/>
            <a:ext cx="32919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116" name="Google Shape;1116;p29"/>
          <p:cNvSpPr txBox="1">
            <a:spLocks noGrp="1"/>
          </p:cNvSpPr>
          <p:nvPr>
            <p:ph type="subTitle" idx="1"/>
          </p:nvPr>
        </p:nvSpPr>
        <p:spPr>
          <a:xfrm>
            <a:off x="1865375" y="2706625"/>
            <a:ext cx="4023300" cy="142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117" name="Google Shape;1117;p29"/>
          <p:cNvGrpSpPr/>
          <p:nvPr/>
        </p:nvGrpSpPr>
        <p:grpSpPr>
          <a:xfrm rot="-5400000" flipH="1">
            <a:off x="286059" y="-312722"/>
            <a:ext cx="1209907" cy="1782035"/>
            <a:chOff x="700771" y="-227337"/>
            <a:chExt cx="1458774" cy="2138784"/>
          </a:xfrm>
        </p:grpSpPr>
        <p:sp>
          <p:nvSpPr>
            <p:cNvPr id="1118" name="Google Shape;1118;p29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29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29"/>
            <p:cNvSpPr/>
            <p:nvPr/>
          </p:nvSpPr>
          <p:spPr>
            <a:xfrm rot="10800000">
              <a:off x="702529" y="1455450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29"/>
            <p:cNvSpPr/>
            <p:nvPr/>
          </p:nvSpPr>
          <p:spPr>
            <a:xfrm rot="10800000">
              <a:off x="700771" y="1034750"/>
              <a:ext cx="367344" cy="630184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29"/>
            <p:cNvSpPr/>
            <p:nvPr/>
          </p:nvSpPr>
          <p:spPr>
            <a:xfrm rot="10800000">
              <a:off x="702529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29"/>
            <p:cNvSpPr/>
            <p:nvPr/>
          </p:nvSpPr>
          <p:spPr>
            <a:xfrm rot="10800000">
              <a:off x="1066343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29"/>
            <p:cNvSpPr/>
            <p:nvPr/>
          </p:nvSpPr>
          <p:spPr>
            <a:xfrm rot="10800000">
              <a:off x="1066343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29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29"/>
            <p:cNvSpPr/>
            <p:nvPr/>
          </p:nvSpPr>
          <p:spPr>
            <a:xfrm rot="10800000">
              <a:off x="1431916" y="1455450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29"/>
            <p:cNvSpPr/>
            <p:nvPr/>
          </p:nvSpPr>
          <p:spPr>
            <a:xfrm rot="10800000">
              <a:off x="1680188" y="1146763"/>
              <a:ext cx="170670" cy="196687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29"/>
            <p:cNvSpPr/>
            <p:nvPr/>
          </p:nvSpPr>
          <p:spPr>
            <a:xfrm rot="10800000">
              <a:off x="1683717" y="1776934"/>
              <a:ext cx="115543" cy="134514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29"/>
            <p:cNvSpPr/>
            <p:nvPr/>
          </p:nvSpPr>
          <p:spPr>
            <a:xfrm rot="10800000">
              <a:off x="1066343" y="1034750"/>
              <a:ext cx="365586" cy="630184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29"/>
            <p:cNvSpPr/>
            <p:nvPr/>
          </p:nvSpPr>
          <p:spPr>
            <a:xfrm rot="10800000">
              <a:off x="1066343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29"/>
            <p:cNvSpPr/>
            <p:nvPr/>
          </p:nvSpPr>
          <p:spPr>
            <a:xfrm rot="10800000">
              <a:off x="1431916" y="193363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29"/>
            <p:cNvSpPr/>
            <p:nvPr/>
          </p:nvSpPr>
          <p:spPr>
            <a:xfrm rot="10800000">
              <a:off x="1795717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29"/>
            <p:cNvSpPr/>
            <p:nvPr/>
          </p:nvSpPr>
          <p:spPr>
            <a:xfrm rot="10800000">
              <a:off x="1066343" y="-227337"/>
              <a:ext cx="365586" cy="841413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29"/>
            <p:cNvSpPr/>
            <p:nvPr/>
          </p:nvSpPr>
          <p:spPr>
            <a:xfrm rot="10800000">
              <a:off x="1066343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29"/>
            <p:cNvSpPr/>
            <p:nvPr/>
          </p:nvSpPr>
          <p:spPr>
            <a:xfrm rot="10800000">
              <a:off x="702529" y="-17866"/>
              <a:ext cx="365586" cy="84140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29"/>
            <p:cNvSpPr/>
            <p:nvPr/>
          </p:nvSpPr>
          <p:spPr>
            <a:xfrm rot="10800000">
              <a:off x="702529" y="614063"/>
              <a:ext cx="729400" cy="631942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7" name="Google Shape;1137;p29"/>
          <p:cNvGrpSpPr/>
          <p:nvPr/>
        </p:nvGrpSpPr>
        <p:grpSpPr>
          <a:xfrm rot="5400000" flipH="1">
            <a:off x="7613820" y="3611830"/>
            <a:ext cx="877851" cy="2209091"/>
            <a:chOff x="-26858" y="-227337"/>
            <a:chExt cx="1093215" cy="2757917"/>
          </a:xfrm>
        </p:grpSpPr>
        <p:sp>
          <p:nvSpPr>
            <p:cNvPr id="1138" name="Google Shape;1138;p29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29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29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29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29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29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29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29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29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29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29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29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29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29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29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29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29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29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29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29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29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29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84891532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 and text 3">
    <p:spTree>
      <p:nvGrpSpPr>
        <p:cNvPr id="1" name="Shape 1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1" name="Google Shape;1161;p30"/>
          <p:cNvSpPr txBox="1">
            <a:spLocks noGrp="1"/>
          </p:cNvSpPr>
          <p:nvPr>
            <p:ph type="title"/>
          </p:nvPr>
        </p:nvSpPr>
        <p:spPr>
          <a:xfrm>
            <a:off x="1675800" y="1891935"/>
            <a:ext cx="2562300" cy="164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71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162" name="Google Shape;1162;p30"/>
          <p:cNvSpPr txBox="1">
            <a:spLocks noGrp="1"/>
          </p:cNvSpPr>
          <p:nvPr>
            <p:ph type="subTitle" idx="1"/>
          </p:nvPr>
        </p:nvSpPr>
        <p:spPr>
          <a:xfrm>
            <a:off x="4904575" y="1939924"/>
            <a:ext cx="3526200" cy="164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163" name="Google Shape;1163;p30"/>
          <p:cNvCxnSpPr/>
          <p:nvPr/>
        </p:nvCxnSpPr>
        <p:spPr>
          <a:xfrm>
            <a:off x="4572000" y="-121800"/>
            <a:ext cx="0" cy="376050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164" name="Google Shape;1164;p30"/>
          <p:cNvGrpSpPr/>
          <p:nvPr/>
        </p:nvGrpSpPr>
        <p:grpSpPr>
          <a:xfrm rot="5400000">
            <a:off x="7613820" y="-665620"/>
            <a:ext cx="877851" cy="2209091"/>
            <a:chOff x="-26858" y="-227337"/>
            <a:chExt cx="1093215" cy="2757917"/>
          </a:xfrm>
        </p:grpSpPr>
        <p:sp>
          <p:nvSpPr>
            <p:cNvPr id="1165" name="Google Shape;1165;p30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30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30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30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30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30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30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30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30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30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30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30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30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30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30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30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30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30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30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30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30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30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7" name="Google Shape;1187;p30"/>
          <p:cNvGrpSpPr/>
          <p:nvPr/>
        </p:nvGrpSpPr>
        <p:grpSpPr>
          <a:xfrm rot="-5400000">
            <a:off x="286059" y="3659330"/>
            <a:ext cx="1209907" cy="1782035"/>
            <a:chOff x="700771" y="-227337"/>
            <a:chExt cx="1458774" cy="2138784"/>
          </a:xfrm>
        </p:grpSpPr>
        <p:sp>
          <p:nvSpPr>
            <p:cNvPr id="1188" name="Google Shape;1188;p30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30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30"/>
            <p:cNvSpPr/>
            <p:nvPr/>
          </p:nvSpPr>
          <p:spPr>
            <a:xfrm rot="10800000">
              <a:off x="702529" y="1455450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30"/>
            <p:cNvSpPr/>
            <p:nvPr/>
          </p:nvSpPr>
          <p:spPr>
            <a:xfrm rot="10800000">
              <a:off x="700771" y="1034750"/>
              <a:ext cx="367344" cy="630184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30"/>
            <p:cNvSpPr/>
            <p:nvPr/>
          </p:nvSpPr>
          <p:spPr>
            <a:xfrm rot="10800000">
              <a:off x="702529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30"/>
            <p:cNvSpPr/>
            <p:nvPr/>
          </p:nvSpPr>
          <p:spPr>
            <a:xfrm rot="10800000">
              <a:off x="1066343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30"/>
            <p:cNvSpPr/>
            <p:nvPr/>
          </p:nvSpPr>
          <p:spPr>
            <a:xfrm rot="10800000">
              <a:off x="1066343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30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30"/>
            <p:cNvSpPr/>
            <p:nvPr/>
          </p:nvSpPr>
          <p:spPr>
            <a:xfrm rot="10800000">
              <a:off x="1431916" y="1455450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30"/>
            <p:cNvSpPr/>
            <p:nvPr/>
          </p:nvSpPr>
          <p:spPr>
            <a:xfrm rot="10800000">
              <a:off x="1680188" y="1146763"/>
              <a:ext cx="170670" cy="196687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30"/>
            <p:cNvSpPr/>
            <p:nvPr/>
          </p:nvSpPr>
          <p:spPr>
            <a:xfrm rot="10800000">
              <a:off x="1683717" y="1776934"/>
              <a:ext cx="115543" cy="134514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30"/>
            <p:cNvSpPr/>
            <p:nvPr/>
          </p:nvSpPr>
          <p:spPr>
            <a:xfrm rot="10800000">
              <a:off x="1066343" y="1034750"/>
              <a:ext cx="365586" cy="630184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30"/>
            <p:cNvSpPr/>
            <p:nvPr/>
          </p:nvSpPr>
          <p:spPr>
            <a:xfrm rot="10800000">
              <a:off x="1066343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30"/>
            <p:cNvSpPr/>
            <p:nvPr/>
          </p:nvSpPr>
          <p:spPr>
            <a:xfrm rot="10800000">
              <a:off x="1431916" y="193363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30"/>
            <p:cNvSpPr/>
            <p:nvPr/>
          </p:nvSpPr>
          <p:spPr>
            <a:xfrm rot="10800000">
              <a:off x="1795717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30"/>
            <p:cNvSpPr/>
            <p:nvPr/>
          </p:nvSpPr>
          <p:spPr>
            <a:xfrm rot="10800000">
              <a:off x="1066343" y="-227337"/>
              <a:ext cx="365586" cy="841413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30"/>
            <p:cNvSpPr/>
            <p:nvPr/>
          </p:nvSpPr>
          <p:spPr>
            <a:xfrm rot="10800000">
              <a:off x="1066343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30"/>
            <p:cNvSpPr/>
            <p:nvPr/>
          </p:nvSpPr>
          <p:spPr>
            <a:xfrm rot="10800000">
              <a:off x="702529" y="-17866"/>
              <a:ext cx="365586" cy="84140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30"/>
            <p:cNvSpPr/>
            <p:nvPr/>
          </p:nvSpPr>
          <p:spPr>
            <a:xfrm rot="10800000">
              <a:off x="702529" y="614063"/>
              <a:ext cx="729400" cy="631942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86250839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Title and text 4">
    <p:spTree>
      <p:nvGrpSpPr>
        <p:cNvPr id="1" name="Shape 1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" name="Google Shape;1208;p31"/>
          <p:cNvSpPr txBox="1">
            <a:spLocks noGrp="1"/>
          </p:cNvSpPr>
          <p:nvPr>
            <p:ph type="title"/>
          </p:nvPr>
        </p:nvSpPr>
        <p:spPr>
          <a:xfrm>
            <a:off x="2968788" y="2765075"/>
            <a:ext cx="32064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209" name="Google Shape;1209;p31"/>
          <p:cNvSpPr txBox="1">
            <a:spLocks noGrp="1"/>
          </p:cNvSpPr>
          <p:nvPr>
            <p:ph type="subTitle" idx="1"/>
          </p:nvPr>
        </p:nvSpPr>
        <p:spPr>
          <a:xfrm>
            <a:off x="2557200" y="3501225"/>
            <a:ext cx="4029600" cy="110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210" name="Google Shape;1210;p31"/>
          <p:cNvGrpSpPr/>
          <p:nvPr/>
        </p:nvGrpSpPr>
        <p:grpSpPr>
          <a:xfrm rot="5400000">
            <a:off x="7613820" y="-665620"/>
            <a:ext cx="877851" cy="2209091"/>
            <a:chOff x="-26858" y="-227337"/>
            <a:chExt cx="1093215" cy="2757917"/>
          </a:xfrm>
        </p:grpSpPr>
        <p:sp>
          <p:nvSpPr>
            <p:cNvPr id="1211" name="Google Shape;1211;p31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31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31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31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31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31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31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31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31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31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31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31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31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31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31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31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31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31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31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31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31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31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33" name="Google Shape;1233;p31"/>
          <p:cNvGrpSpPr/>
          <p:nvPr/>
        </p:nvGrpSpPr>
        <p:grpSpPr>
          <a:xfrm rot="-5400000">
            <a:off x="286059" y="3659330"/>
            <a:ext cx="1209907" cy="1782035"/>
            <a:chOff x="700771" y="-227337"/>
            <a:chExt cx="1458774" cy="2138784"/>
          </a:xfrm>
        </p:grpSpPr>
        <p:sp>
          <p:nvSpPr>
            <p:cNvPr id="1234" name="Google Shape;1234;p31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31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31"/>
            <p:cNvSpPr/>
            <p:nvPr/>
          </p:nvSpPr>
          <p:spPr>
            <a:xfrm rot="10800000">
              <a:off x="702529" y="1455450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31"/>
            <p:cNvSpPr/>
            <p:nvPr/>
          </p:nvSpPr>
          <p:spPr>
            <a:xfrm rot="10800000">
              <a:off x="700771" y="1034750"/>
              <a:ext cx="367344" cy="630184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31"/>
            <p:cNvSpPr/>
            <p:nvPr/>
          </p:nvSpPr>
          <p:spPr>
            <a:xfrm rot="10800000">
              <a:off x="702529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31"/>
            <p:cNvSpPr/>
            <p:nvPr/>
          </p:nvSpPr>
          <p:spPr>
            <a:xfrm rot="10800000">
              <a:off x="1066343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31"/>
            <p:cNvSpPr/>
            <p:nvPr/>
          </p:nvSpPr>
          <p:spPr>
            <a:xfrm rot="10800000">
              <a:off x="1066343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31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31"/>
            <p:cNvSpPr/>
            <p:nvPr/>
          </p:nvSpPr>
          <p:spPr>
            <a:xfrm rot="10800000">
              <a:off x="1431916" y="1455450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31"/>
            <p:cNvSpPr/>
            <p:nvPr/>
          </p:nvSpPr>
          <p:spPr>
            <a:xfrm rot="10800000">
              <a:off x="1680188" y="1146763"/>
              <a:ext cx="170670" cy="196687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31"/>
            <p:cNvSpPr/>
            <p:nvPr/>
          </p:nvSpPr>
          <p:spPr>
            <a:xfrm rot="10800000">
              <a:off x="1683717" y="1776934"/>
              <a:ext cx="115543" cy="134514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31"/>
            <p:cNvSpPr/>
            <p:nvPr/>
          </p:nvSpPr>
          <p:spPr>
            <a:xfrm rot="10800000">
              <a:off x="1066343" y="1034750"/>
              <a:ext cx="365586" cy="630184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31"/>
            <p:cNvSpPr/>
            <p:nvPr/>
          </p:nvSpPr>
          <p:spPr>
            <a:xfrm rot="10800000">
              <a:off x="1066343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31"/>
            <p:cNvSpPr/>
            <p:nvPr/>
          </p:nvSpPr>
          <p:spPr>
            <a:xfrm rot="10800000">
              <a:off x="1431916" y="193363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31"/>
            <p:cNvSpPr/>
            <p:nvPr/>
          </p:nvSpPr>
          <p:spPr>
            <a:xfrm rot="10800000">
              <a:off x="1795717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31"/>
            <p:cNvSpPr/>
            <p:nvPr/>
          </p:nvSpPr>
          <p:spPr>
            <a:xfrm rot="10800000">
              <a:off x="1066343" y="-227337"/>
              <a:ext cx="365586" cy="841413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31"/>
            <p:cNvSpPr/>
            <p:nvPr/>
          </p:nvSpPr>
          <p:spPr>
            <a:xfrm rot="10800000">
              <a:off x="1066343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31"/>
            <p:cNvSpPr/>
            <p:nvPr/>
          </p:nvSpPr>
          <p:spPr>
            <a:xfrm rot="10800000">
              <a:off x="702529" y="-17866"/>
              <a:ext cx="365586" cy="84140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31"/>
            <p:cNvSpPr/>
            <p:nvPr/>
          </p:nvSpPr>
          <p:spPr>
            <a:xfrm rot="10800000">
              <a:off x="702529" y="614063"/>
              <a:ext cx="729400" cy="631942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83040027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Title and text 5">
    <p:spTree>
      <p:nvGrpSpPr>
        <p:cNvPr id="1" name="Shape 1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4" name="Google Shape;1254;p32"/>
          <p:cNvSpPr txBox="1">
            <a:spLocks noGrp="1"/>
          </p:cNvSpPr>
          <p:nvPr>
            <p:ph type="title"/>
          </p:nvPr>
        </p:nvSpPr>
        <p:spPr>
          <a:xfrm>
            <a:off x="4655050" y="445100"/>
            <a:ext cx="3775500" cy="224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255" name="Google Shape;1255;p32"/>
          <p:cNvSpPr txBox="1">
            <a:spLocks noGrp="1"/>
          </p:cNvSpPr>
          <p:nvPr>
            <p:ph type="subTitle" idx="1"/>
          </p:nvPr>
        </p:nvSpPr>
        <p:spPr>
          <a:xfrm>
            <a:off x="5344075" y="2622950"/>
            <a:ext cx="3086700" cy="88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365610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"/>
          <p:cNvSpPr txBox="1">
            <a:spLocks noGrp="1"/>
          </p:cNvSpPr>
          <p:nvPr>
            <p:ph type="ctrTitle"/>
          </p:nvPr>
        </p:nvSpPr>
        <p:spPr>
          <a:xfrm flipH="1">
            <a:off x="770725" y="468450"/>
            <a:ext cx="44631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cxnSp>
        <p:nvCxnSpPr>
          <p:cNvPr id="104" name="Google Shape;104;p4"/>
          <p:cNvCxnSpPr/>
          <p:nvPr/>
        </p:nvCxnSpPr>
        <p:spPr>
          <a:xfrm>
            <a:off x="498025" y="-63925"/>
            <a:ext cx="0" cy="11241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5" name="Google Shape;105;p4"/>
          <p:cNvSpPr txBox="1">
            <a:spLocks noGrp="1"/>
          </p:cNvSpPr>
          <p:nvPr>
            <p:ph type="subTitle" idx="1"/>
          </p:nvPr>
        </p:nvSpPr>
        <p:spPr>
          <a:xfrm>
            <a:off x="770700" y="1216175"/>
            <a:ext cx="7662600" cy="339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AutoNum type="arabicPeriod"/>
              <a:defRPr sz="1000"/>
            </a:lvl1pPr>
            <a:lvl2pPr lvl="1" rtl="0">
              <a:spcBef>
                <a:spcPts val="160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1600"/>
              </a:spcBef>
              <a:spcAft>
                <a:spcPts val="0"/>
              </a:spcAft>
              <a:buSzPts val="1000"/>
              <a:buAutoNum type="romanLcPeriod"/>
              <a:defRPr sz="1000"/>
            </a:lvl3pPr>
            <a:lvl4pPr lvl="3" rtl="0">
              <a:spcBef>
                <a:spcPts val="1600"/>
              </a:spcBef>
              <a:spcAft>
                <a:spcPts val="0"/>
              </a:spcAft>
              <a:buSzPts val="1000"/>
              <a:buAutoNum type="arabicPeriod"/>
              <a:defRPr sz="1000"/>
            </a:lvl4pPr>
            <a:lvl5pPr lvl="4" rtl="0">
              <a:spcBef>
                <a:spcPts val="1600"/>
              </a:spcBef>
              <a:spcAft>
                <a:spcPts val="0"/>
              </a:spcAft>
              <a:buSzPts val="1000"/>
              <a:buAutoNum type="alphaLcPeriod"/>
              <a:defRPr sz="1000"/>
            </a:lvl5pPr>
            <a:lvl6pPr lvl="5" rtl="0">
              <a:spcBef>
                <a:spcPts val="1600"/>
              </a:spcBef>
              <a:spcAft>
                <a:spcPts val="0"/>
              </a:spcAft>
              <a:buSzPts val="1000"/>
              <a:buAutoNum type="romanLcPeriod"/>
              <a:defRPr sz="1000"/>
            </a:lvl6pPr>
            <a:lvl7pPr lvl="6" rtl="0">
              <a:spcBef>
                <a:spcPts val="1600"/>
              </a:spcBef>
              <a:spcAft>
                <a:spcPts val="0"/>
              </a:spcAft>
              <a:buSzPts val="1000"/>
              <a:buAutoNum type="arabicPeriod"/>
              <a:defRPr sz="1000"/>
            </a:lvl7pPr>
            <a:lvl8pPr lvl="7" rtl="0">
              <a:spcBef>
                <a:spcPts val="1600"/>
              </a:spcBef>
              <a:spcAft>
                <a:spcPts val="0"/>
              </a:spcAft>
              <a:buSzPts val="1000"/>
              <a:buAutoNum type="alphaLcPeriod"/>
              <a:defRPr sz="10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000"/>
              <a:buAutoNum type="romanLcPeriod"/>
              <a:defRPr sz="1000"/>
            </a:lvl9pPr>
          </a:lstStyle>
          <a:p>
            <a:endParaRPr/>
          </a:p>
        </p:txBody>
      </p:sp>
      <p:grpSp>
        <p:nvGrpSpPr>
          <p:cNvPr id="106" name="Google Shape;106;p4"/>
          <p:cNvGrpSpPr/>
          <p:nvPr/>
        </p:nvGrpSpPr>
        <p:grpSpPr>
          <a:xfrm rot="5400000" flipH="1">
            <a:off x="7613820" y="3611830"/>
            <a:ext cx="877851" cy="2209091"/>
            <a:chOff x="-26858" y="-227337"/>
            <a:chExt cx="1093215" cy="2757917"/>
          </a:xfrm>
        </p:grpSpPr>
        <p:sp>
          <p:nvSpPr>
            <p:cNvPr id="107" name="Google Shape;107;p4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4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4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4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4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4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4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4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4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4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4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4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4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4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4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4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4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4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4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4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4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4935758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 header 1">
    <p:spTree>
      <p:nvGrpSpPr>
        <p:cNvPr id="1" name="Shape 1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7" name="Google Shape;1257;p33"/>
          <p:cNvSpPr txBox="1">
            <a:spLocks noGrp="1"/>
          </p:cNvSpPr>
          <p:nvPr>
            <p:ph type="title"/>
          </p:nvPr>
        </p:nvSpPr>
        <p:spPr>
          <a:xfrm>
            <a:off x="2879587" y="2251830"/>
            <a:ext cx="3527100" cy="13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54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58" name="Google Shape;1258;p33"/>
          <p:cNvSpPr txBox="1">
            <a:spLocks noGrp="1"/>
          </p:cNvSpPr>
          <p:nvPr>
            <p:ph type="title" idx="2" hasCustomPrompt="1"/>
          </p:nvPr>
        </p:nvSpPr>
        <p:spPr>
          <a:xfrm>
            <a:off x="2879575" y="992730"/>
            <a:ext cx="1566600" cy="108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96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Font typeface="Montserrat Light"/>
              <a:buNone/>
              <a:defRPr sz="120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Font typeface="Montserrat Light"/>
              <a:buNone/>
              <a:defRPr sz="120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Font typeface="Montserrat Light"/>
              <a:buNone/>
              <a:defRPr sz="120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Font typeface="Montserrat Light"/>
              <a:buNone/>
              <a:defRPr sz="120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Font typeface="Montserrat Light"/>
              <a:buNone/>
              <a:defRPr sz="120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Font typeface="Montserrat Light"/>
              <a:buNone/>
              <a:defRPr sz="120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Font typeface="Montserrat Light"/>
              <a:buNone/>
              <a:defRPr sz="120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Font typeface="Montserrat Light"/>
              <a:buNone/>
              <a:defRPr sz="120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r>
              <a:t>xx%</a:t>
            </a:r>
          </a:p>
        </p:txBody>
      </p:sp>
      <p:sp>
        <p:nvSpPr>
          <p:cNvPr id="1259" name="Google Shape;1259;p33"/>
          <p:cNvSpPr txBox="1">
            <a:spLocks noGrp="1"/>
          </p:cNvSpPr>
          <p:nvPr>
            <p:ph type="subTitle" idx="1"/>
          </p:nvPr>
        </p:nvSpPr>
        <p:spPr>
          <a:xfrm>
            <a:off x="2879587" y="3764723"/>
            <a:ext cx="2389200" cy="58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Condensed"/>
              <a:buNone/>
              <a:defRPr sz="23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Condensed"/>
              <a:buNone/>
              <a:defRPr sz="23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Condensed"/>
              <a:buNone/>
              <a:defRPr sz="23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Condensed"/>
              <a:buNone/>
              <a:defRPr sz="23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Condensed"/>
              <a:buNone/>
              <a:defRPr sz="23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Condensed"/>
              <a:buNone/>
              <a:defRPr sz="23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Condensed"/>
              <a:buNone/>
              <a:defRPr sz="23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Condensed"/>
              <a:buNone/>
              <a:defRPr sz="23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cxnSp>
        <p:nvCxnSpPr>
          <p:cNvPr id="1260" name="Google Shape;1260;p33"/>
          <p:cNvCxnSpPr/>
          <p:nvPr/>
        </p:nvCxnSpPr>
        <p:spPr>
          <a:xfrm rot="10800000">
            <a:off x="2978388" y="2115488"/>
            <a:ext cx="6165600" cy="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261" name="Google Shape;1261;p33"/>
          <p:cNvGrpSpPr/>
          <p:nvPr/>
        </p:nvGrpSpPr>
        <p:grpSpPr>
          <a:xfrm>
            <a:off x="7099200" y="2933725"/>
            <a:ext cx="2044793" cy="2209776"/>
            <a:chOff x="1384075" y="241450"/>
            <a:chExt cx="4822625" cy="5215425"/>
          </a:xfrm>
        </p:grpSpPr>
        <p:sp>
          <p:nvSpPr>
            <p:cNvPr id="1262" name="Google Shape;1262;p33"/>
            <p:cNvSpPr/>
            <p:nvPr/>
          </p:nvSpPr>
          <p:spPr>
            <a:xfrm>
              <a:off x="5518700" y="2670675"/>
              <a:ext cx="688000" cy="798950"/>
            </a:xfrm>
            <a:custGeom>
              <a:avLst/>
              <a:gdLst/>
              <a:ahLst/>
              <a:cxnLst/>
              <a:rect l="l" t="t" r="r" b="b"/>
              <a:pathLst>
                <a:path w="27520" h="31958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33"/>
            <p:cNvSpPr/>
            <p:nvPr/>
          </p:nvSpPr>
          <p:spPr>
            <a:xfrm>
              <a:off x="4827375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33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33"/>
            <p:cNvSpPr/>
            <p:nvPr/>
          </p:nvSpPr>
          <p:spPr>
            <a:xfrm>
              <a:off x="4827375" y="1479000"/>
              <a:ext cx="691350" cy="795600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33"/>
            <p:cNvSpPr/>
            <p:nvPr/>
          </p:nvSpPr>
          <p:spPr>
            <a:xfrm>
              <a:off x="4827375" y="1875125"/>
              <a:ext cx="691350" cy="1195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33"/>
            <p:cNvSpPr/>
            <p:nvPr/>
          </p:nvSpPr>
          <p:spPr>
            <a:xfrm>
              <a:off x="5518700" y="2274575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0" y="0"/>
                  </a:moveTo>
                  <a:lnTo>
                    <a:pt x="0" y="31823"/>
                  </a:lnTo>
                  <a:lnTo>
                    <a:pt x="27520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33"/>
            <p:cNvSpPr/>
            <p:nvPr/>
          </p:nvSpPr>
          <p:spPr>
            <a:xfrm>
              <a:off x="4827375" y="3865700"/>
              <a:ext cx="691350" cy="1195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33"/>
            <p:cNvSpPr/>
            <p:nvPr/>
          </p:nvSpPr>
          <p:spPr>
            <a:xfrm>
              <a:off x="4830700" y="4661275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33"/>
            <p:cNvSpPr/>
            <p:nvPr/>
          </p:nvSpPr>
          <p:spPr>
            <a:xfrm>
              <a:off x="5518700" y="38657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0" y="1"/>
                  </a:moveTo>
                  <a:lnTo>
                    <a:pt x="0" y="31824"/>
                  </a:lnTo>
                  <a:lnTo>
                    <a:pt x="27520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33"/>
            <p:cNvSpPr/>
            <p:nvPr/>
          </p:nvSpPr>
          <p:spPr>
            <a:xfrm>
              <a:off x="5518700" y="2670675"/>
              <a:ext cx="688000" cy="798950"/>
            </a:xfrm>
            <a:custGeom>
              <a:avLst/>
              <a:gdLst/>
              <a:ahLst/>
              <a:cxnLst/>
              <a:rect l="l" t="t" r="r" b="b"/>
              <a:pathLst>
                <a:path w="27520" h="31958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33"/>
            <p:cNvSpPr/>
            <p:nvPr/>
          </p:nvSpPr>
          <p:spPr>
            <a:xfrm>
              <a:off x="4827375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33"/>
            <p:cNvSpPr/>
            <p:nvPr/>
          </p:nvSpPr>
          <p:spPr>
            <a:xfrm>
              <a:off x="4827375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33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33"/>
            <p:cNvSpPr/>
            <p:nvPr/>
          </p:nvSpPr>
          <p:spPr>
            <a:xfrm>
              <a:off x="4139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33"/>
            <p:cNvSpPr/>
            <p:nvPr/>
          </p:nvSpPr>
          <p:spPr>
            <a:xfrm>
              <a:off x="4139375" y="307015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33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33"/>
            <p:cNvSpPr/>
            <p:nvPr/>
          </p:nvSpPr>
          <p:spPr>
            <a:xfrm>
              <a:off x="3451375" y="307015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33"/>
            <p:cNvSpPr/>
            <p:nvPr/>
          </p:nvSpPr>
          <p:spPr>
            <a:xfrm>
              <a:off x="3451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33"/>
            <p:cNvSpPr/>
            <p:nvPr/>
          </p:nvSpPr>
          <p:spPr>
            <a:xfrm>
              <a:off x="3451375" y="1479000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33"/>
            <p:cNvSpPr/>
            <p:nvPr/>
          </p:nvSpPr>
          <p:spPr>
            <a:xfrm>
              <a:off x="3448050" y="1878450"/>
              <a:ext cx="694675" cy="1191725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33"/>
            <p:cNvSpPr/>
            <p:nvPr/>
          </p:nvSpPr>
          <p:spPr>
            <a:xfrm>
              <a:off x="4139375" y="1878450"/>
              <a:ext cx="688025" cy="1191725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33"/>
            <p:cNvSpPr/>
            <p:nvPr/>
          </p:nvSpPr>
          <p:spPr>
            <a:xfrm>
              <a:off x="4382875" y="241450"/>
              <a:ext cx="201000" cy="22935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33"/>
            <p:cNvSpPr/>
            <p:nvPr/>
          </p:nvSpPr>
          <p:spPr>
            <a:xfrm>
              <a:off x="4139375" y="682600"/>
              <a:ext cx="688025" cy="796425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33"/>
            <p:cNvSpPr/>
            <p:nvPr/>
          </p:nvSpPr>
          <p:spPr>
            <a:xfrm>
              <a:off x="3451375" y="4661275"/>
              <a:ext cx="1376025" cy="795600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33"/>
            <p:cNvSpPr/>
            <p:nvPr/>
          </p:nvSpPr>
          <p:spPr>
            <a:xfrm>
              <a:off x="4139375" y="3865700"/>
              <a:ext cx="688025" cy="1195050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33"/>
            <p:cNvSpPr/>
            <p:nvPr/>
          </p:nvSpPr>
          <p:spPr>
            <a:xfrm>
              <a:off x="4139375" y="346960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33"/>
            <p:cNvSpPr/>
            <p:nvPr/>
          </p:nvSpPr>
          <p:spPr>
            <a:xfrm>
              <a:off x="4827375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33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33"/>
            <p:cNvSpPr/>
            <p:nvPr/>
          </p:nvSpPr>
          <p:spPr>
            <a:xfrm>
              <a:off x="3451375" y="346960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33"/>
            <p:cNvSpPr/>
            <p:nvPr/>
          </p:nvSpPr>
          <p:spPr>
            <a:xfrm>
              <a:off x="3451375" y="2670675"/>
              <a:ext cx="1376025" cy="1195050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33"/>
            <p:cNvSpPr/>
            <p:nvPr/>
          </p:nvSpPr>
          <p:spPr>
            <a:xfrm>
              <a:off x="2760050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33"/>
            <p:cNvSpPr/>
            <p:nvPr/>
          </p:nvSpPr>
          <p:spPr>
            <a:xfrm>
              <a:off x="2760050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33"/>
            <p:cNvSpPr/>
            <p:nvPr/>
          </p:nvSpPr>
          <p:spPr>
            <a:xfrm>
              <a:off x="3451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33"/>
            <p:cNvSpPr/>
            <p:nvPr/>
          </p:nvSpPr>
          <p:spPr>
            <a:xfrm>
              <a:off x="2072075" y="14790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33"/>
            <p:cNvSpPr/>
            <p:nvPr/>
          </p:nvSpPr>
          <p:spPr>
            <a:xfrm>
              <a:off x="1967825" y="2486400"/>
              <a:ext cx="322750" cy="371950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33"/>
            <p:cNvSpPr/>
            <p:nvPr/>
          </p:nvSpPr>
          <p:spPr>
            <a:xfrm>
              <a:off x="2065400" y="1412275"/>
              <a:ext cx="218500" cy="254375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33"/>
            <p:cNvSpPr/>
            <p:nvPr/>
          </p:nvSpPr>
          <p:spPr>
            <a:xfrm>
              <a:off x="2760050" y="1878450"/>
              <a:ext cx="691350" cy="1191725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33"/>
            <p:cNvSpPr/>
            <p:nvPr/>
          </p:nvSpPr>
          <p:spPr>
            <a:xfrm>
              <a:off x="2760050" y="1479000"/>
              <a:ext cx="691350" cy="795600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33"/>
            <p:cNvSpPr/>
            <p:nvPr/>
          </p:nvSpPr>
          <p:spPr>
            <a:xfrm>
              <a:off x="2072075" y="38657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33"/>
            <p:cNvSpPr/>
            <p:nvPr/>
          </p:nvSpPr>
          <p:spPr>
            <a:xfrm>
              <a:off x="1384075" y="4661275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33"/>
            <p:cNvSpPr/>
            <p:nvPr/>
          </p:nvSpPr>
          <p:spPr>
            <a:xfrm>
              <a:off x="2760050" y="3865700"/>
              <a:ext cx="691350" cy="1591175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33"/>
            <p:cNvSpPr/>
            <p:nvPr/>
          </p:nvSpPr>
          <p:spPr>
            <a:xfrm>
              <a:off x="2760050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33"/>
            <p:cNvSpPr/>
            <p:nvPr/>
          </p:nvSpPr>
          <p:spPr>
            <a:xfrm>
              <a:off x="3448050" y="3469600"/>
              <a:ext cx="691350" cy="159115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33"/>
            <p:cNvSpPr/>
            <p:nvPr/>
          </p:nvSpPr>
          <p:spPr>
            <a:xfrm>
              <a:off x="2760050" y="2670675"/>
              <a:ext cx="1379350" cy="1195050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06" name="Google Shape;1306;p33"/>
          <p:cNvGrpSpPr/>
          <p:nvPr/>
        </p:nvGrpSpPr>
        <p:grpSpPr>
          <a:xfrm>
            <a:off x="-76200" y="-76200"/>
            <a:ext cx="2286103" cy="2895537"/>
            <a:chOff x="-26858" y="-227337"/>
            <a:chExt cx="2186403" cy="2757917"/>
          </a:xfrm>
        </p:grpSpPr>
        <p:sp>
          <p:nvSpPr>
            <p:cNvPr id="1307" name="Google Shape;1307;p33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33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33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33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33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33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33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33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33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33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33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33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33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33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33"/>
            <p:cNvSpPr/>
            <p:nvPr/>
          </p:nvSpPr>
          <p:spPr>
            <a:xfrm rot="10800000">
              <a:off x="702529" y="1455450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33"/>
            <p:cNvSpPr/>
            <p:nvPr/>
          </p:nvSpPr>
          <p:spPr>
            <a:xfrm rot="10800000">
              <a:off x="700771" y="1034750"/>
              <a:ext cx="367344" cy="630184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33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33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33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33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33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33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33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33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33"/>
            <p:cNvSpPr/>
            <p:nvPr/>
          </p:nvSpPr>
          <p:spPr>
            <a:xfrm rot="10800000">
              <a:off x="702529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33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33"/>
            <p:cNvSpPr/>
            <p:nvPr/>
          </p:nvSpPr>
          <p:spPr>
            <a:xfrm rot="10800000">
              <a:off x="1066343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33"/>
            <p:cNvSpPr/>
            <p:nvPr/>
          </p:nvSpPr>
          <p:spPr>
            <a:xfrm rot="10800000">
              <a:off x="1066343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33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33"/>
            <p:cNvSpPr/>
            <p:nvPr/>
          </p:nvSpPr>
          <p:spPr>
            <a:xfrm rot="10800000">
              <a:off x="1431916" y="1455450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33"/>
            <p:cNvSpPr/>
            <p:nvPr/>
          </p:nvSpPr>
          <p:spPr>
            <a:xfrm rot="10800000">
              <a:off x="1680188" y="1146763"/>
              <a:ext cx="170670" cy="196687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33"/>
            <p:cNvSpPr/>
            <p:nvPr/>
          </p:nvSpPr>
          <p:spPr>
            <a:xfrm rot="10800000">
              <a:off x="1683717" y="1776934"/>
              <a:ext cx="115543" cy="134514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33"/>
            <p:cNvSpPr/>
            <p:nvPr/>
          </p:nvSpPr>
          <p:spPr>
            <a:xfrm rot="10800000">
              <a:off x="1066343" y="1034750"/>
              <a:ext cx="365586" cy="630184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33"/>
            <p:cNvSpPr/>
            <p:nvPr/>
          </p:nvSpPr>
          <p:spPr>
            <a:xfrm rot="10800000">
              <a:off x="1066343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33"/>
            <p:cNvSpPr/>
            <p:nvPr/>
          </p:nvSpPr>
          <p:spPr>
            <a:xfrm rot="10800000">
              <a:off x="1431916" y="193363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33"/>
            <p:cNvSpPr/>
            <p:nvPr/>
          </p:nvSpPr>
          <p:spPr>
            <a:xfrm rot="10800000">
              <a:off x="1795717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33"/>
            <p:cNvSpPr/>
            <p:nvPr/>
          </p:nvSpPr>
          <p:spPr>
            <a:xfrm rot="10800000">
              <a:off x="1066343" y="-227337"/>
              <a:ext cx="365586" cy="841413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33"/>
            <p:cNvSpPr/>
            <p:nvPr/>
          </p:nvSpPr>
          <p:spPr>
            <a:xfrm rot="10800000">
              <a:off x="1066343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33"/>
            <p:cNvSpPr/>
            <p:nvPr/>
          </p:nvSpPr>
          <p:spPr>
            <a:xfrm rot="10800000">
              <a:off x="702529" y="-17866"/>
              <a:ext cx="365586" cy="84140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33"/>
            <p:cNvSpPr/>
            <p:nvPr/>
          </p:nvSpPr>
          <p:spPr>
            <a:xfrm rot="10800000">
              <a:off x="702529" y="614063"/>
              <a:ext cx="729400" cy="631942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14304076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 header 2">
    <p:spTree>
      <p:nvGrpSpPr>
        <p:cNvPr id="1" name="Shape 1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8" name="Google Shape;1348;p34"/>
          <p:cNvSpPr txBox="1">
            <a:spLocks noGrp="1"/>
          </p:cNvSpPr>
          <p:nvPr>
            <p:ph type="title"/>
          </p:nvPr>
        </p:nvSpPr>
        <p:spPr>
          <a:xfrm>
            <a:off x="2382850" y="2635150"/>
            <a:ext cx="4378500" cy="71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49" name="Google Shape;1349;p34"/>
          <p:cNvSpPr txBox="1">
            <a:spLocks noGrp="1"/>
          </p:cNvSpPr>
          <p:nvPr>
            <p:ph type="title" idx="2" hasCustomPrompt="1"/>
          </p:nvPr>
        </p:nvSpPr>
        <p:spPr>
          <a:xfrm>
            <a:off x="3788700" y="1136050"/>
            <a:ext cx="1566600" cy="143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9600"/>
              <a:buNone/>
              <a:defRPr sz="10800">
                <a:solidFill>
                  <a:schemeClr val="accent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Font typeface="Montserrat Light"/>
              <a:buNone/>
              <a:defRPr sz="12000"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Font typeface="Montserrat Light"/>
              <a:buNone/>
              <a:defRPr sz="12000"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Font typeface="Montserrat Light"/>
              <a:buNone/>
              <a:defRPr sz="12000"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Font typeface="Montserrat Light"/>
              <a:buNone/>
              <a:defRPr sz="12000"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Font typeface="Montserrat Light"/>
              <a:buNone/>
              <a:defRPr sz="12000"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Font typeface="Montserrat Light"/>
              <a:buNone/>
              <a:defRPr sz="12000"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Font typeface="Montserrat Light"/>
              <a:buNone/>
              <a:defRPr sz="12000"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Font typeface="Montserrat Light"/>
              <a:buNone/>
              <a:defRPr sz="12000"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r>
              <a:t>xx%</a:t>
            </a:r>
          </a:p>
        </p:txBody>
      </p:sp>
      <p:sp>
        <p:nvSpPr>
          <p:cNvPr id="1350" name="Google Shape;1350;p34"/>
          <p:cNvSpPr txBox="1">
            <a:spLocks noGrp="1"/>
          </p:cNvSpPr>
          <p:nvPr>
            <p:ph type="subTitle" idx="1"/>
          </p:nvPr>
        </p:nvSpPr>
        <p:spPr>
          <a:xfrm>
            <a:off x="3377400" y="3527548"/>
            <a:ext cx="2389200" cy="582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Condensed"/>
              <a:buNone/>
              <a:defRPr sz="23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Condensed"/>
              <a:buNone/>
              <a:defRPr sz="23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Condensed"/>
              <a:buNone/>
              <a:defRPr sz="23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Condensed"/>
              <a:buNone/>
              <a:defRPr sz="23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Condensed"/>
              <a:buNone/>
              <a:defRPr sz="23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Condensed"/>
              <a:buNone/>
              <a:defRPr sz="23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Condensed"/>
              <a:buNone/>
              <a:defRPr sz="23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300"/>
              <a:buFont typeface="Roboto Condensed"/>
              <a:buNone/>
              <a:defRPr sz="2300">
                <a:solidFill>
                  <a:schemeClr val="dk1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grpSp>
        <p:nvGrpSpPr>
          <p:cNvPr id="1351" name="Google Shape;1351;p34"/>
          <p:cNvGrpSpPr/>
          <p:nvPr/>
        </p:nvGrpSpPr>
        <p:grpSpPr>
          <a:xfrm flipH="1">
            <a:off x="0" y="2933725"/>
            <a:ext cx="2044793" cy="2209776"/>
            <a:chOff x="1384075" y="241450"/>
            <a:chExt cx="4822625" cy="5215425"/>
          </a:xfrm>
        </p:grpSpPr>
        <p:sp>
          <p:nvSpPr>
            <p:cNvPr id="1352" name="Google Shape;1352;p34"/>
            <p:cNvSpPr/>
            <p:nvPr/>
          </p:nvSpPr>
          <p:spPr>
            <a:xfrm>
              <a:off x="5518700" y="2670675"/>
              <a:ext cx="688000" cy="798950"/>
            </a:xfrm>
            <a:custGeom>
              <a:avLst/>
              <a:gdLst/>
              <a:ahLst/>
              <a:cxnLst/>
              <a:rect l="l" t="t" r="r" b="b"/>
              <a:pathLst>
                <a:path w="27520" h="31958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34"/>
            <p:cNvSpPr/>
            <p:nvPr/>
          </p:nvSpPr>
          <p:spPr>
            <a:xfrm>
              <a:off x="4827375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34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34"/>
            <p:cNvSpPr/>
            <p:nvPr/>
          </p:nvSpPr>
          <p:spPr>
            <a:xfrm>
              <a:off x="4827375" y="1479000"/>
              <a:ext cx="691350" cy="795600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34"/>
            <p:cNvSpPr/>
            <p:nvPr/>
          </p:nvSpPr>
          <p:spPr>
            <a:xfrm>
              <a:off x="4827375" y="1875125"/>
              <a:ext cx="691350" cy="1195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34"/>
            <p:cNvSpPr/>
            <p:nvPr/>
          </p:nvSpPr>
          <p:spPr>
            <a:xfrm>
              <a:off x="5518700" y="2274575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0" y="0"/>
                  </a:moveTo>
                  <a:lnTo>
                    <a:pt x="0" y="31823"/>
                  </a:lnTo>
                  <a:lnTo>
                    <a:pt x="27520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34"/>
            <p:cNvSpPr/>
            <p:nvPr/>
          </p:nvSpPr>
          <p:spPr>
            <a:xfrm>
              <a:off x="4827375" y="3865700"/>
              <a:ext cx="691350" cy="1195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34"/>
            <p:cNvSpPr/>
            <p:nvPr/>
          </p:nvSpPr>
          <p:spPr>
            <a:xfrm>
              <a:off x="4830700" y="4661275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34"/>
            <p:cNvSpPr/>
            <p:nvPr/>
          </p:nvSpPr>
          <p:spPr>
            <a:xfrm>
              <a:off x="5518700" y="38657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0" y="1"/>
                  </a:moveTo>
                  <a:lnTo>
                    <a:pt x="0" y="31824"/>
                  </a:lnTo>
                  <a:lnTo>
                    <a:pt x="27520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34"/>
            <p:cNvSpPr/>
            <p:nvPr/>
          </p:nvSpPr>
          <p:spPr>
            <a:xfrm>
              <a:off x="5518700" y="2670675"/>
              <a:ext cx="688000" cy="798950"/>
            </a:xfrm>
            <a:custGeom>
              <a:avLst/>
              <a:gdLst/>
              <a:ahLst/>
              <a:cxnLst/>
              <a:rect l="l" t="t" r="r" b="b"/>
              <a:pathLst>
                <a:path w="27520" h="31958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34"/>
            <p:cNvSpPr/>
            <p:nvPr/>
          </p:nvSpPr>
          <p:spPr>
            <a:xfrm>
              <a:off x="4827375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34"/>
            <p:cNvSpPr/>
            <p:nvPr/>
          </p:nvSpPr>
          <p:spPr>
            <a:xfrm>
              <a:off x="4827375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34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34"/>
            <p:cNvSpPr/>
            <p:nvPr/>
          </p:nvSpPr>
          <p:spPr>
            <a:xfrm>
              <a:off x="4139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34"/>
            <p:cNvSpPr/>
            <p:nvPr/>
          </p:nvSpPr>
          <p:spPr>
            <a:xfrm>
              <a:off x="4139375" y="307015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34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34"/>
            <p:cNvSpPr/>
            <p:nvPr/>
          </p:nvSpPr>
          <p:spPr>
            <a:xfrm>
              <a:off x="3451375" y="307015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34"/>
            <p:cNvSpPr/>
            <p:nvPr/>
          </p:nvSpPr>
          <p:spPr>
            <a:xfrm>
              <a:off x="3451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34"/>
            <p:cNvSpPr/>
            <p:nvPr/>
          </p:nvSpPr>
          <p:spPr>
            <a:xfrm>
              <a:off x="3451375" y="1479000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34"/>
            <p:cNvSpPr/>
            <p:nvPr/>
          </p:nvSpPr>
          <p:spPr>
            <a:xfrm>
              <a:off x="3448050" y="1878450"/>
              <a:ext cx="694675" cy="1191725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34"/>
            <p:cNvSpPr/>
            <p:nvPr/>
          </p:nvSpPr>
          <p:spPr>
            <a:xfrm>
              <a:off x="4139375" y="1878450"/>
              <a:ext cx="688025" cy="1191725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34"/>
            <p:cNvSpPr/>
            <p:nvPr/>
          </p:nvSpPr>
          <p:spPr>
            <a:xfrm>
              <a:off x="4382875" y="241450"/>
              <a:ext cx="201000" cy="22935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34"/>
            <p:cNvSpPr/>
            <p:nvPr/>
          </p:nvSpPr>
          <p:spPr>
            <a:xfrm>
              <a:off x="4139375" y="682600"/>
              <a:ext cx="688025" cy="796425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34"/>
            <p:cNvSpPr/>
            <p:nvPr/>
          </p:nvSpPr>
          <p:spPr>
            <a:xfrm>
              <a:off x="3451375" y="4661275"/>
              <a:ext cx="1376025" cy="795600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34"/>
            <p:cNvSpPr/>
            <p:nvPr/>
          </p:nvSpPr>
          <p:spPr>
            <a:xfrm>
              <a:off x="4139375" y="3865700"/>
              <a:ext cx="688025" cy="1195050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34"/>
            <p:cNvSpPr/>
            <p:nvPr/>
          </p:nvSpPr>
          <p:spPr>
            <a:xfrm>
              <a:off x="4139375" y="346960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34"/>
            <p:cNvSpPr/>
            <p:nvPr/>
          </p:nvSpPr>
          <p:spPr>
            <a:xfrm>
              <a:off x="4827375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34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34"/>
            <p:cNvSpPr/>
            <p:nvPr/>
          </p:nvSpPr>
          <p:spPr>
            <a:xfrm>
              <a:off x="3451375" y="346960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34"/>
            <p:cNvSpPr/>
            <p:nvPr/>
          </p:nvSpPr>
          <p:spPr>
            <a:xfrm>
              <a:off x="3451375" y="2670675"/>
              <a:ext cx="1376025" cy="1195050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34"/>
            <p:cNvSpPr/>
            <p:nvPr/>
          </p:nvSpPr>
          <p:spPr>
            <a:xfrm>
              <a:off x="2760050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34"/>
            <p:cNvSpPr/>
            <p:nvPr/>
          </p:nvSpPr>
          <p:spPr>
            <a:xfrm>
              <a:off x="2760050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34"/>
            <p:cNvSpPr/>
            <p:nvPr/>
          </p:nvSpPr>
          <p:spPr>
            <a:xfrm>
              <a:off x="3451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34"/>
            <p:cNvSpPr/>
            <p:nvPr/>
          </p:nvSpPr>
          <p:spPr>
            <a:xfrm>
              <a:off x="2072075" y="14790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34"/>
            <p:cNvSpPr/>
            <p:nvPr/>
          </p:nvSpPr>
          <p:spPr>
            <a:xfrm>
              <a:off x="1967825" y="2486400"/>
              <a:ext cx="322750" cy="371950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34"/>
            <p:cNvSpPr/>
            <p:nvPr/>
          </p:nvSpPr>
          <p:spPr>
            <a:xfrm>
              <a:off x="2065400" y="1412275"/>
              <a:ext cx="218500" cy="254375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34"/>
            <p:cNvSpPr/>
            <p:nvPr/>
          </p:nvSpPr>
          <p:spPr>
            <a:xfrm>
              <a:off x="2760050" y="1878450"/>
              <a:ext cx="691350" cy="1191725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34"/>
            <p:cNvSpPr/>
            <p:nvPr/>
          </p:nvSpPr>
          <p:spPr>
            <a:xfrm>
              <a:off x="2760050" y="1479000"/>
              <a:ext cx="691350" cy="795600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34"/>
            <p:cNvSpPr/>
            <p:nvPr/>
          </p:nvSpPr>
          <p:spPr>
            <a:xfrm>
              <a:off x="2072075" y="38657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34"/>
            <p:cNvSpPr/>
            <p:nvPr/>
          </p:nvSpPr>
          <p:spPr>
            <a:xfrm>
              <a:off x="1384075" y="4661275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34"/>
            <p:cNvSpPr/>
            <p:nvPr/>
          </p:nvSpPr>
          <p:spPr>
            <a:xfrm>
              <a:off x="2760050" y="3865700"/>
              <a:ext cx="691350" cy="1591175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34"/>
            <p:cNvSpPr/>
            <p:nvPr/>
          </p:nvSpPr>
          <p:spPr>
            <a:xfrm>
              <a:off x="2760050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34"/>
            <p:cNvSpPr/>
            <p:nvPr/>
          </p:nvSpPr>
          <p:spPr>
            <a:xfrm>
              <a:off x="3448050" y="3469600"/>
              <a:ext cx="691350" cy="159115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34"/>
            <p:cNvSpPr/>
            <p:nvPr/>
          </p:nvSpPr>
          <p:spPr>
            <a:xfrm>
              <a:off x="2760050" y="2670675"/>
              <a:ext cx="1379350" cy="1195050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6" name="Google Shape;1396;p34"/>
          <p:cNvGrpSpPr/>
          <p:nvPr/>
        </p:nvGrpSpPr>
        <p:grpSpPr>
          <a:xfrm flipH="1">
            <a:off x="6934090" y="-76200"/>
            <a:ext cx="2286103" cy="2895537"/>
            <a:chOff x="-26858" y="-227337"/>
            <a:chExt cx="2186403" cy="2757917"/>
          </a:xfrm>
        </p:grpSpPr>
        <p:sp>
          <p:nvSpPr>
            <p:cNvPr id="1397" name="Google Shape;1397;p34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34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34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34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34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34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34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34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34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34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34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34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34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34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34"/>
            <p:cNvSpPr/>
            <p:nvPr/>
          </p:nvSpPr>
          <p:spPr>
            <a:xfrm rot="10800000">
              <a:off x="702529" y="1455450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34"/>
            <p:cNvSpPr/>
            <p:nvPr/>
          </p:nvSpPr>
          <p:spPr>
            <a:xfrm rot="10800000">
              <a:off x="700771" y="1034750"/>
              <a:ext cx="367344" cy="630184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34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34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34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34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34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34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34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34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34"/>
            <p:cNvSpPr/>
            <p:nvPr/>
          </p:nvSpPr>
          <p:spPr>
            <a:xfrm rot="10800000">
              <a:off x="702529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34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34"/>
            <p:cNvSpPr/>
            <p:nvPr/>
          </p:nvSpPr>
          <p:spPr>
            <a:xfrm rot="10800000">
              <a:off x="1066343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34"/>
            <p:cNvSpPr/>
            <p:nvPr/>
          </p:nvSpPr>
          <p:spPr>
            <a:xfrm rot="10800000">
              <a:off x="1066343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34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34"/>
            <p:cNvSpPr/>
            <p:nvPr/>
          </p:nvSpPr>
          <p:spPr>
            <a:xfrm rot="10800000">
              <a:off x="1431916" y="1455450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34"/>
            <p:cNvSpPr/>
            <p:nvPr/>
          </p:nvSpPr>
          <p:spPr>
            <a:xfrm rot="10800000">
              <a:off x="1680188" y="1146763"/>
              <a:ext cx="170670" cy="196687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34"/>
            <p:cNvSpPr/>
            <p:nvPr/>
          </p:nvSpPr>
          <p:spPr>
            <a:xfrm rot="10800000">
              <a:off x="1683717" y="1776934"/>
              <a:ext cx="115543" cy="134514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34"/>
            <p:cNvSpPr/>
            <p:nvPr/>
          </p:nvSpPr>
          <p:spPr>
            <a:xfrm rot="10800000">
              <a:off x="1066343" y="1034750"/>
              <a:ext cx="365586" cy="630184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34"/>
            <p:cNvSpPr/>
            <p:nvPr/>
          </p:nvSpPr>
          <p:spPr>
            <a:xfrm rot="10800000">
              <a:off x="1066343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34"/>
            <p:cNvSpPr/>
            <p:nvPr/>
          </p:nvSpPr>
          <p:spPr>
            <a:xfrm rot="10800000">
              <a:off x="1431916" y="193363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34"/>
            <p:cNvSpPr/>
            <p:nvPr/>
          </p:nvSpPr>
          <p:spPr>
            <a:xfrm rot="10800000">
              <a:off x="1795717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34"/>
            <p:cNvSpPr/>
            <p:nvPr/>
          </p:nvSpPr>
          <p:spPr>
            <a:xfrm rot="10800000">
              <a:off x="1066343" y="-227337"/>
              <a:ext cx="365586" cy="841413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34"/>
            <p:cNvSpPr/>
            <p:nvPr/>
          </p:nvSpPr>
          <p:spPr>
            <a:xfrm rot="10800000">
              <a:off x="1066343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34"/>
            <p:cNvSpPr/>
            <p:nvPr/>
          </p:nvSpPr>
          <p:spPr>
            <a:xfrm rot="10800000">
              <a:off x="702529" y="-17866"/>
              <a:ext cx="365586" cy="84140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34"/>
            <p:cNvSpPr/>
            <p:nvPr/>
          </p:nvSpPr>
          <p:spPr>
            <a:xfrm rot="10800000">
              <a:off x="702529" y="614063"/>
              <a:ext cx="729400" cy="631942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34694947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8" name="Google Shape;1438;p35"/>
          <p:cNvSpPr txBox="1">
            <a:spLocks noGrp="1"/>
          </p:cNvSpPr>
          <p:nvPr>
            <p:ph type="ctrTitle"/>
          </p:nvPr>
        </p:nvSpPr>
        <p:spPr>
          <a:xfrm>
            <a:off x="713225" y="2999825"/>
            <a:ext cx="2599200" cy="66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439" name="Google Shape;1439;p35"/>
          <p:cNvSpPr txBox="1">
            <a:spLocks noGrp="1"/>
          </p:cNvSpPr>
          <p:nvPr>
            <p:ph type="subTitle" idx="1"/>
          </p:nvPr>
        </p:nvSpPr>
        <p:spPr>
          <a:xfrm>
            <a:off x="713225" y="1712800"/>
            <a:ext cx="6379200" cy="114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40" name="Google Shape;1440;p35"/>
          <p:cNvSpPr/>
          <p:nvPr/>
        </p:nvSpPr>
        <p:spPr>
          <a:xfrm rot="-5400000" flipH="1">
            <a:off x="4073565" y="-78536"/>
            <a:ext cx="996879" cy="1153940"/>
          </a:xfrm>
          <a:custGeom>
            <a:avLst/>
            <a:gdLst/>
            <a:ahLst/>
            <a:cxnLst/>
            <a:rect l="l" t="t" r="r" b="b"/>
            <a:pathLst>
              <a:path w="27521" h="31857" extrusionOk="0">
                <a:moveTo>
                  <a:pt x="1" y="0"/>
                </a:moveTo>
                <a:lnTo>
                  <a:pt x="1" y="31857"/>
                </a:lnTo>
                <a:lnTo>
                  <a:pt x="27520" y="15845"/>
                </a:lnTo>
                <a:lnTo>
                  <a:pt x="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41" name="Google Shape;1441;p35"/>
          <p:cNvGrpSpPr/>
          <p:nvPr/>
        </p:nvGrpSpPr>
        <p:grpSpPr>
          <a:xfrm rot="5400000" flipH="1">
            <a:off x="7613820" y="3611830"/>
            <a:ext cx="877851" cy="2209091"/>
            <a:chOff x="-26858" y="-227337"/>
            <a:chExt cx="1093215" cy="2757917"/>
          </a:xfrm>
        </p:grpSpPr>
        <p:sp>
          <p:nvSpPr>
            <p:cNvPr id="1442" name="Google Shape;1442;p35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35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35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35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35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35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35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35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35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35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35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35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35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35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35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35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35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35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35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35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35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35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64" name="Google Shape;1464;p35"/>
          <p:cNvGrpSpPr/>
          <p:nvPr/>
        </p:nvGrpSpPr>
        <p:grpSpPr>
          <a:xfrm rot="-5400000">
            <a:off x="286059" y="3659330"/>
            <a:ext cx="1209907" cy="1782035"/>
            <a:chOff x="700771" y="-227337"/>
            <a:chExt cx="1458774" cy="2138784"/>
          </a:xfrm>
        </p:grpSpPr>
        <p:sp>
          <p:nvSpPr>
            <p:cNvPr id="1465" name="Google Shape;1465;p35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35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35"/>
            <p:cNvSpPr/>
            <p:nvPr/>
          </p:nvSpPr>
          <p:spPr>
            <a:xfrm rot="10800000">
              <a:off x="702529" y="1455450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35"/>
            <p:cNvSpPr/>
            <p:nvPr/>
          </p:nvSpPr>
          <p:spPr>
            <a:xfrm rot="10800000">
              <a:off x="700771" y="1034750"/>
              <a:ext cx="367344" cy="630184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35"/>
            <p:cNvSpPr/>
            <p:nvPr/>
          </p:nvSpPr>
          <p:spPr>
            <a:xfrm rot="10800000">
              <a:off x="702529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35"/>
            <p:cNvSpPr/>
            <p:nvPr/>
          </p:nvSpPr>
          <p:spPr>
            <a:xfrm rot="10800000">
              <a:off x="1066343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35"/>
            <p:cNvSpPr/>
            <p:nvPr/>
          </p:nvSpPr>
          <p:spPr>
            <a:xfrm rot="10800000">
              <a:off x="1066343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35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35"/>
            <p:cNvSpPr/>
            <p:nvPr/>
          </p:nvSpPr>
          <p:spPr>
            <a:xfrm rot="10800000">
              <a:off x="1431916" y="1455450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35"/>
            <p:cNvSpPr/>
            <p:nvPr/>
          </p:nvSpPr>
          <p:spPr>
            <a:xfrm rot="10800000">
              <a:off x="1680188" y="1146763"/>
              <a:ext cx="170670" cy="196687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35"/>
            <p:cNvSpPr/>
            <p:nvPr/>
          </p:nvSpPr>
          <p:spPr>
            <a:xfrm rot="10800000">
              <a:off x="1683717" y="1776934"/>
              <a:ext cx="115543" cy="134514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35"/>
            <p:cNvSpPr/>
            <p:nvPr/>
          </p:nvSpPr>
          <p:spPr>
            <a:xfrm rot="10800000">
              <a:off x="1066343" y="1034750"/>
              <a:ext cx="365586" cy="630184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35"/>
            <p:cNvSpPr/>
            <p:nvPr/>
          </p:nvSpPr>
          <p:spPr>
            <a:xfrm rot="10800000">
              <a:off x="1066343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35"/>
            <p:cNvSpPr/>
            <p:nvPr/>
          </p:nvSpPr>
          <p:spPr>
            <a:xfrm rot="10800000">
              <a:off x="1431916" y="193363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35"/>
            <p:cNvSpPr/>
            <p:nvPr/>
          </p:nvSpPr>
          <p:spPr>
            <a:xfrm rot="10800000">
              <a:off x="1795717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35"/>
            <p:cNvSpPr/>
            <p:nvPr/>
          </p:nvSpPr>
          <p:spPr>
            <a:xfrm rot="10800000">
              <a:off x="1066343" y="-227337"/>
              <a:ext cx="365586" cy="841413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35"/>
            <p:cNvSpPr/>
            <p:nvPr/>
          </p:nvSpPr>
          <p:spPr>
            <a:xfrm rot="10800000">
              <a:off x="1066343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35"/>
            <p:cNvSpPr/>
            <p:nvPr/>
          </p:nvSpPr>
          <p:spPr>
            <a:xfrm rot="10800000">
              <a:off x="702529" y="-17866"/>
              <a:ext cx="365586" cy="84140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35"/>
            <p:cNvSpPr/>
            <p:nvPr/>
          </p:nvSpPr>
          <p:spPr>
            <a:xfrm rot="10800000">
              <a:off x="702529" y="614063"/>
              <a:ext cx="729400" cy="631942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58765955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1">
  <p:cSld name="Quote 1">
    <p:spTree>
      <p:nvGrpSpPr>
        <p:cNvPr id="1" name="Shape 1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5" name="Google Shape;1485;p36"/>
          <p:cNvSpPr txBox="1">
            <a:spLocks noGrp="1"/>
          </p:cNvSpPr>
          <p:nvPr>
            <p:ph type="subTitle" idx="1"/>
          </p:nvPr>
        </p:nvSpPr>
        <p:spPr>
          <a:xfrm>
            <a:off x="1924300" y="1704900"/>
            <a:ext cx="5295300" cy="1733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86" name="Google Shape;1486;p36"/>
          <p:cNvSpPr txBox="1">
            <a:spLocks noGrp="1"/>
          </p:cNvSpPr>
          <p:nvPr>
            <p:ph type="ctrTitle"/>
          </p:nvPr>
        </p:nvSpPr>
        <p:spPr>
          <a:xfrm>
            <a:off x="3272413" y="3663875"/>
            <a:ext cx="2599200" cy="66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grpSp>
        <p:nvGrpSpPr>
          <p:cNvPr id="1487" name="Google Shape;1487;p36"/>
          <p:cNvGrpSpPr/>
          <p:nvPr/>
        </p:nvGrpSpPr>
        <p:grpSpPr>
          <a:xfrm rot="5400000" flipH="1">
            <a:off x="7613820" y="3611830"/>
            <a:ext cx="877851" cy="2209091"/>
            <a:chOff x="-26858" y="-227337"/>
            <a:chExt cx="1093215" cy="2757917"/>
          </a:xfrm>
        </p:grpSpPr>
        <p:sp>
          <p:nvSpPr>
            <p:cNvPr id="1488" name="Google Shape;1488;p36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36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36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36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36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36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36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36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36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36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36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36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36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36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36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36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36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36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36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36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36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36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10" name="Google Shape;1510;p36"/>
          <p:cNvGrpSpPr/>
          <p:nvPr/>
        </p:nvGrpSpPr>
        <p:grpSpPr>
          <a:xfrm rot="-5400000" flipH="1">
            <a:off x="286059" y="-312722"/>
            <a:ext cx="1209907" cy="1782035"/>
            <a:chOff x="700771" y="-227337"/>
            <a:chExt cx="1458774" cy="2138784"/>
          </a:xfrm>
        </p:grpSpPr>
        <p:sp>
          <p:nvSpPr>
            <p:cNvPr id="1511" name="Google Shape;1511;p36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36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36"/>
            <p:cNvSpPr/>
            <p:nvPr/>
          </p:nvSpPr>
          <p:spPr>
            <a:xfrm rot="10800000">
              <a:off x="702529" y="1455450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36"/>
            <p:cNvSpPr/>
            <p:nvPr/>
          </p:nvSpPr>
          <p:spPr>
            <a:xfrm rot="10800000">
              <a:off x="700771" y="1034750"/>
              <a:ext cx="367344" cy="630184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36"/>
            <p:cNvSpPr/>
            <p:nvPr/>
          </p:nvSpPr>
          <p:spPr>
            <a:xfrm rot="10800000">
              <a:off x="702529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36"/>
            <p:cNvSpPr/>
            <p:nvPr/>
          </p:nvSpPr>
          <p:spPr>
            <a:xfrm rot="10800000">
              <a:off x="1066343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36"/>
            <p:cNvSpPr/>
            <p:nvPr/>
          </p:nvSpPr>
          <p:spPr>
            <a:xfrm rot="10800000">
              <a:off x="1066343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36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36"/>
            <p:cNvSpPr/>
            <p:nvPr/>
          </p:nvSpPr>
          <p:spPr>
            <a:xfrm rot="10800000">
              <a:off x="1431916" y="1455450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36"/>
            <p:cNvSpPr/>
            <p:nvPr/>
          </p:nvSpPr>
          <p:spPr>
            <a:xfrm rot="10800000">
              <a:off x="1680188" y="1146763"/>
              <a:ext cx="170670" cy="196687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36"/>
            <p:cNvSpPr/>
            <p:nvPr/>
          </p:nvSpPr>
          <p:spPr>
            <a:xfrm rot="10800000">
              <a:off x="1683717" y="1776934"/>
              <a:ext cx="115543" cy="134514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36"/>
            <p:cNvSpPr/>
            <p:nvPr/>
          </p:nvSpPr>
          <p:spPr>
            <a:xfrm rot="10800000">
              <a:off x="1066343" y="1034750"/>
              <a:ext cx="365586" cy="630184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36"/>
            <p:cNvSpPr/>
            <p:nvPr/>
          </p:nvSpPr>
          <p:spPr>
            <a:xfrm rot="10800000">
              <a:off x="1066343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36"/>
            <p:cNvSpPr/>
            <p:nvPr/>
          </p:nvSpPr>
          <p:spPr>
            <a:xfrm rot="10800000">
              <a:off x="1431916" y="193363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36"/>
            <p:cNvSpPr/>
            <p:nvPr/>
          </p:nvSpPr>
          <p:spPr>
            <a:xfrm rot="10800000">
              <a:off x="1795717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36"/>
            <p:cNvSpPr/>
            <p:nvPr/>
          </p:nvSpPr>
          <p:spPr>
            <a:xfrm rot="10800000">
              <a:off x="1066343" y="-227337"/>
              <a:ext cx="365586" cy="841413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36"/>
            <p:cNvSpPr/>
            <p:nvPr/>
          </p:nvSpPr>
          <p:spPr>
            <a:xfrm rot="10800000">
              <a:off x="1066343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36"/>
            <p:cNvSpPr/>
            <p:nvPr/>
          </p:nvSpPr>
          <p:spPr>
            <a:xfrm rot="10800000">
              <a:off x="702529" y="-17866"/>
              <a:ext cx="365586" cy="84140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36"/>
            <p:cNvSpPr/>
            <p:nvPr/>
          </p:nvSpPr>
          <p:spPr>
            <a:xfrm rot="10800000">
              <a:off x="702529" y="614063"/>
              <a:ext cx="729400" cy="631942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17694766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1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1" name="Google Shape;1531;p37"/>
          <p:cNvSpPr txBox="1">
            <a:spLocks noGrp="1"/>
          </p:cNvSpPr>
          <p:nvPr>
            <p:ph type="subTitle" idx="1"/>
          </p:nvPr>
        </p:nvSpPr>
        <p:spPr>
          <a:xfrm>
            <a:off x="1042416" y="2331720"/>
            <a:ext cx="1929300" cy="57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2000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2" name="Google Shape;1532;p37"/>
          <p:cNvSpPr txBox="1">
            <a:spLocks noGrp="1"/>
          </p:cNvSpPr>
          <p:nvPr>
            <p:ph type="title" hasCustomPrompt="1"/>
          </p:nvPr>
        </p:nvSpPr>
        <p:spPr>
          <a:xfrm>
            <a:off x="1041825" y="2843784"/>
            <a:ext cx="19305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Barlow Condensed Medium"/>
              <a:buNone/>
              <a:defRPr sz="16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Font typeface="Barlow Condensed Medium"/>
              <a:buNone/>
              <a:defRPr sz="16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Font typeface="Barlow Condensed Medium"/>
              <a:buNone/>
              <a:defRPr sz="16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Font typeface="Barlow Condensed Medium"/>
              <a:buNone/>
              <a:defRPr sz="16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Font typeface="Barlow Condensed Medium"/>
              <a:buNone/>
              <a:defRPr sz="16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Font typeface="Barlow Condensed Medium"/>
              <a:buNone/>
              <a:defRPr sz="16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Font typeface="Barlow Condensed Medium"/>
              <a:buNone/>
              <a:defRPr sz="16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Font typeface="Barlow Condensed Medium"/>
              <a:buNone/>
              <a:defRPr sz="16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Font typeface="Barlow Condensed Medium"/>
              <a:buNone/>
              <a:defRPr sz="16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533" name="Google Shape;1533;p37"/>
          <p:cNvSpPr txBox="1">
            <a:spLocks noGrp="1"/>
          </p:cNvSpPr>
          <p:nvPr>
            <p:ph type="subTitle" idx="2"/>
          </p:nvPr>
        </p:nvSpPr>
        <p:spPr>
          <a:xfrm>
            <a:off x="1042425" y="3255264"/>
            <a:ext cx="1929300" cy="8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4" name="Google Shape;1534;p37"/>
          <p:cNvSpPr txBox="1">
            <a:spLocks noGrp="1"/>
          </p:cNvSpPr>
          <p:nvPr>
            <p:ph type="subTitle" idx="3"/>
          </p:nvPr>
        </p:nvSpPr>
        <p:spPr>
          <a:xfrm>
            <a:off x="3607341" y="2331720"/>
            <a:ext cx="1929300" cy="57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2000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5" name="Google Shape;1535;p37"/>
          <p:cNvSpPr txBox="1">
            <a:spLocks noGrp="1"/>
          </p:cNvSpPr>
          <p:nvPr>
            <p:ph type="title" idx="4" hasCustomPrompt="1"/>
          </p:nvPr>
        </p:nvSpPr>
        <p:spPr>
          <a:xfrm>
            <a:off x="3606750" y="2843784"/>
            <a:ext cx="19305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Barlow Condensed Medium"/>
              <a:buNone/>
              <a:defRPr sz="16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Font typeface="Barlow Condensed Medium"/>
              <a:buNone/>
              <a:defRPr sz="16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Font typeface="Barlow Condensed Medium"/>
              <a:buNone/>
              <a:defRPr sz="16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Font typeface="Barlow Condensed Medium"/>
              <a:buNone/>
              <a:defRPr sz="16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Font typeface="Barlow Condensed Medium"/>
              <a:buNone/>
              <a:defRPr sz="16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Font typeface="Barlow Condensed Medium"/>
              <a:buNone/>
              <a:defRPr sz="16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Font typeface="Barlow Condensed Medium"/>
              <a:buNone/>
              <a:defRPr sz="16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Font typeface="Barlow Condensed Medium"/>
              <a:buNone/>
              <a:defRPr sz="16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Font typeface="Barlow Condensed Medium"/>
              <a:buNone/>
              <a:defRPr sz="16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536" name="Google Shape;1536;p37"/>
          <p:cNvSpPr txBox="1">
            <a:spLocks noGrp="1"/>
          </p:cNvSpPr>
          <p:nvPr>
            <p:ph type="subTitle" idx="5"/>
          </p:nvPr>
        </p:nvSpPr>
        <p:spPr>
          <a:xfrm>
            <a:off x="3607350" y="3255264"/>
            <a:ext cx="1929300" cy="8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7" name="Google Shape;1537;p37"/>
          <p:cNvSpPr txBox="1">
            <a:spLocks noGrp="1"/>
          </p:cNvSpPr>
          <p:nvPr>
            <p:ph type="subTitle" idx="6"/>
          </p:nvPr>
        </p:nvSpPr>
        <p:spPr>
          <a:xfrm>
            <a:off x="6172266" y="2331720"/>
            <a:ext cx="1929300" cy="57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2000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8" name="Google Shape;1538;p37"/>
          <p:cNvSpPr txBox="1">
            <a:spLocks noGrp="1"/>
          </p:cNvSpPr>
          <p:nvPr>
            <p:ph type="title" idx="7" hasCustomPrompt="1"/>
          </p:nvPr>
        </p:nvSpPr>
        <p:spPr>
          <a:xfrm>
            <a:off x="6171675" y="2843784"/>
            <a:ext cx="1930500" cy="36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Font typeface="Barlow Condensed Medium"/>
              <a:buNone/>
              <a:defRPr sz="16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Font typeface="Barlow Condensed Medium"/>
              <a:buNone/>
              <a:defRPr sz="16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Font typeface="Barlow Condensed Medium"/>
              <a:buNone/>
              <a:defRPr sz="16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Font typeface="Barlow Condensed Medium"/>
              <a:buNone/>
              <a:defRPr sz="16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Font typeface="Barlow Condensed Medium"/>
              <a:buNone/>
              <a:defRPr sz="16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Font typeface="Barlow Condensed Medium"/>
              <a:buNone/>
              <a:defRPr sz="16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Font typeface="Barlow Condensed Medium"/>
              <a:buNone/>
              <a:defRPr sz="16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Font typeface="Barlow Condensed Medium"/>
              <a:buNone/>
              <a:defRPr sz="16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Font typeface="Barlow Condensed Medium"/>
              <a:buNone/>
              <a:defRPr sz="1600"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539" name="Google Shape;1539;p37"/>
          <p:cNvSpPr txBox="1">
            <a:spLocks noGrp="1"/>
          </p:cNvSpPr>
          <p:nvPr>
            <p:ph type="subTitle" idx="8"/>
          </p:nvPr>
        </p:nvSpPr>
        <p:spPr>
          <a:xfrm>
            <a:off x="6172275" y="3255264"/>
            <a:ext cx="1929300" cy="8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40" name="Google Shape;1540;p37"/>
          <p:cNvSpPr txBox="1">
            <a:spLocks noGrp="1"/>
          </p:cNvSpPr>
          <p:nvPr>
            <p:ph type="ctrTitle" idx="9"/>
          </p:nvPr>
        </p:nvSpPr>
        <p:spPr>
          <a:xfrm flipH="1">
            <a:off x="770700" y="468450"/>
            <a:ext cx="3801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cxnSp>
        <p:nvCxnSpPr>
          <p:cNvPr id="1541" name="Google Shape;1541;p37"/>
          <p:cNvCxnSpPr/>
          <p:nvPr/>
        </p:nvCxnSpPr>
        <p:spPr>
          <a:xfrm>
            <a:off x="498025" y="-63925"/>
            <a:ext cx="0" cy="11241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542" name="Google Shape;1542;p37"/>
          <p:cNvGrpSpPr/>
          <p:nvPr/>
        </p:nvGrpSpPr>
        <p:grpSpPr>
          <a:xfrm rot="5400000" flipH="1">
            <a:off x="7613820" y="3611830"/>
            <a:ext cx="877851" cy="2209091"/>
            <a:chOff x="-26858" y="-227337"/>
            <a:chExt cx="1093215" cy="2757917"/>
          </a:xfrm>
        </p:grpSpPr>
        <p:sp>
          <p:nvSpPr>
            <p:cNvPr id="1543" name="Google Shape;1543;p37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37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37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37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37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37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37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37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37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37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37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37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37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37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37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37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37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37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37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37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37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37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50592003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 and three columns 1">
    <p:spTree>
      <p:nvGrpSpPr>
        <p:cNvPr id="1" name="Shape 1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6" name="Google Shape;1566;p38"/>
          <p:cNvSpPr txBox="1">
            <a:spLocks noGrp="1"/>
          </p:cNvSpPr>
          <p:nvPr>
            <p:ph type="ctrTitle"/>
          </p:nvPr>
        </p:nvSpPr>
        <p:spPr>
          <a:xfrm flipH="1">
            <a:off x="770700" y="468450"/>
            <a:ext cx="3801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cxnSp>
        <p:nvCxnSpPr>
          <p:cNvPr id="1567" name="Google Shape;1567;p38"/>
          <p:cNvCxnSpPr/>
          <p:nvPr/>
        </p:nvCxnSpPr>
        <p:spPr>
          <a:xfrm>
            <a:off x="498025" y="-63925"/>
            <a:ext cx="0" cy="11241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568" name="Google Shape;1568;p38"/>
          <p:cNvGrpSpPr/>
          <p:nvPr/>
        </p:nvGrpSpPr>
        <p:grpSpPr>
          <a:xfrm rot="5400000" flipH="1">
            <a:off x="7613820" y="3611830"/>
            <a:ext cx="877851" cy="2209091"/>
            <a:chOff x="-26858" y="-227337"/>
            <a:chExt cx="1093215" cy="2757917"/>
          </a:xfrm>
        </p:grpSpPr>
        <p:sp>
          <p:nvSpPr>
            <p:cNvPr id="1569" name="Google Shape;1569;p38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38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38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38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38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38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38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38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38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38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38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38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38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38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38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38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38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38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38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38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38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38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1" name="Google Shape;1591;p38"/>
          <p:cNvSpPr txBox="1">
            <a:spLocks noGrp="1"/>
          </p:cNvSpPr>
          <p:nvPr>
            <p:ph type="subTitle" idx="1"/>
          </p:nvPr>
        </p:nvSpPr>
        <p:spPr>
          <a:xfrm>
            <a:off x="2670048" y="1289304"/>
            <a:ext cx="1252800" cy="4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2000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2" name="Google Shape;1592;p38"/>
          <p:cNvSpPr txBox="1">
            <a:spLocks noGrp="1"/>
          </p:cNvSpPr>
          <p:nvPr>
            <p:ph type="subTitle" idx="2"/>
          </p:nvPr>
        </p:nvSpPr>
        <p:spPr>
          <a:xfrm>
            <a:off x="1005840" y="1591056"/>
            <a:ext cx="29169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3" name="Google Shape;1593;p38"/>
          <p:cNvSpPr txBox="1">
            <a:spLocks noGrp="1"/>
          </p:cNvSpPr>
          <p:nvPr>
            <p:ph type="subTitle" idx="3"/>
          </p:nvPr>
        </p:nvSpPr>
        <p:spPr>
          <a:xfrm>
            <a:off x="2670048" y="3538728"/>
            <a:ext cx="1252800" cy="4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2000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4" name="Google Shape;1594;p38"/>
          <p:cNvSpPr txBox="1">
            <a:spLocks noGrp="1"/>
          </p:cNvSpPr>
          <p:nvPr>
            <p:ph type="subTitle" idx="4"/>
          </p:nvPr>
        </p:nvSpPr>
        <p:spPr>
          <a:xfrm>
            <a:off x="1005840" y="3840480"/>
            <a:ext cx="29169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5" name="Google Shape;1595;p38"/>
          <p:cNvSpPr txBox="1">
            <a:spLocks noGrp="1"/>
          </p:cNvSpPr>
          <p:nvPr>
            <p:ph type="subTitle" idx="5"/>
          </p:nvPr>
        </p:nvSpPr>
        <p:spPr>
          <a:xfrm>
            <a:off x="2670048" y="2414016"/>
            <a:ext cx="1252800" cy="4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2000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6" name="Google Shape;1596;p38"/>
          <p:cNvSpPr txBox="1">
            <a:spLocks noGrp="1"/>
          </p:cNvSpPr>
          <p:nvPr>
            <p:ph type="subTitle" idx="6"/>
          </p:nvPr>
        </p:nvSpPr>
        <p:spPr>
          <a:xfrm>
            <a:off x="1005840" y="2715767"/>
            <a:ext cx="29169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44506464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Title and three columns 2">
    <p:spTree>
      <p:nvGrpSpPr>
        <p:cNvPr id="1" name="Shape 1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8" name="Google Shape;1598;p39"/>
          <p:cNvSpPr txBox="1">
            <a:spLocks noGrp="1"/>
          </p:cNvSpPr>
          <p:nvPr>
            <p:ph type="subTitle" idx="1"/>
          </p:nvPr>
        </p:nvSpPr>
        <p:spPr>
          <a:xfrm>
            <a:off x="924358" y="2982025"/>
            <a:ext cx="1717800" cy="42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99" name="Google Shape;1599;p39"/>
          <p:cNvSpPr txBox="1">
            <a:spLocks noGrp="1"/>
          </p:cNvSpPr>
          <p:nvPr>
            <p:ph type="subTitle" idx="2"/>
          </p:nvPr>
        </p:nvSpPr>
        <p:spPr>
          <a:xfrm>
            <a:off x="724602" y="3335720"/>
            <a:ext cx="21174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0" name="Google Shape;1600;p39"/>
          <p:cNvSpPr txBox="1">
            <a:spLocks noGrp="1"/>
          </p:cNvSpPr>
          <p:nvPr>
            <p:ph type="subTitle" idx="3"/>
          </p:nvPr>
        </p:nvSpPr>
        <p:spPr>
          <a:xfrm>
            <a:off x="3712963" y="2982025"/>
            <a:ext cx="1718100" cy="42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1" name="Google Shape;1601;p39"/>
          <p:cNvSpPr txBox="1">
            <a:spLocks noGrp="1"/>
          </p:cNvSpPr>
          <p:nvPr>
            <p:ph type="subTitle" idx="4"/>
          </p:nvPr>
        </p:nvSpPr>
        <p:spPr>
          <a:xfrm>
            <a:off x="3513298" y="3335720"/>
            <a:ext cx="21174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2" name="Google Shape;1602;p39"/>
          <p:cNvSpPr txBox="1">
            <a:spLocks noGrp="1"/>
          </p:cNvSpPr>
          <p:nvPr>
            <p:ph type="subTitle" idx="5"/>
          </p:nvPr>
        </p:nvSpPr>
        <p:spPr>
          <a:xfrm>
            <a:off x="6501707" y="2982025"/>
            <a:ext cx="1718100" cy="42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3" name="Google Shape;1603;p39"/>
          <p:cNvSpPr txBox="1">
            <a:spLocks noGrp="1"/>
          </p:cNvSpPr>
          <p:nvPr>
            <p:ph type="subTitle" idx="6"/>
          </p:nvPr>
        </p:nvSpPr>
        <p:spPr>
          <a:xfrm>
            <a:off x="6302000" y="3335720"/>
            <a:ext cx="21174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4" name="Google Shape;1604;p39"/>
          <p:cNvSpPr txBox="1">
            <a:spLocks noGrp="1"/>
          </p:cNvSpPr>
          <p:nvPr>
            <p:ph type="ctrTitle"/>
          </p:nvPr>
        </p:nvSpPr>
        <p:spPr>
          <a:xfrm flipH="1">
            <a:off x="770700" y="468450"/>
            <a:ext cx="3801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cxnSp>
        <p:nvCxnSpPr>
          <p:cNvPr id="1605" name="Google Shape;1605;p39"/>
          <p:cNvCxnSpPr/>
          <p:nvPr/>
        </p:nvCxnSpPr>
        <p:spPr>
          <a:xfrm>
            <a:off x="498025" y="-63925"/>
            <a:ext cx="0" cy="11241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606" name="Google Shape;1606;p39"/>
          <p:cNvGrpSpPr/>
          <p:nvPr/>
        </p:nvGrpSpPr>
        <p:grpSpPr>
          <a:xfrm rot="5400000" flipH="1">
            <a:off x="7613820" y="3611830"/>
            <a:ext cx="877851" cy="2209091"/>
            <a:chOff x="-26858" y="-227337"/>
            <a:chExt cx="1093215" cy="2757917"/>
          </a:xfrm>
        </p:grpSpPr>
        <p:sp>
          <p:nvSpPr>
            <p:cNvPr id="1607" name="Google Shape;1607;p39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39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39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39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39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39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39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39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39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39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39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39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39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39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39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39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39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39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39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39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39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9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8795238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Title and four columns">
    <p:spTree>
      <p:nvGrpSpPr>
        <p:cNvPr id="1" name="Shape 1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0" name="Google Shape;1630;p40"/>
          <p:cNvSpPr txBox="1">
            <a:spLocks noGrp="1"/>
          </p:cNvSpPr>
          <p:nvPr>
            <p:ph type="ctrTitle"/>
          </p:nvPr>
        </p:nvSpPr>
        <p:spPr>
          <a:xfrm>
            <a:off x="4572001" y="468450"/>
            <a:ext cx="37899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cxnSp>
        <p:nvCxnSpPr>
          <p:cNvPr id="1631" name="Google Shape;1631;p40"/>
          <p:cNvCxnSpPr/>
          <p:nvPr/>
        </p:nvCxnSpPr>
        <p:spPr>
          <a:xfrm>
            <a:off x="8634675" y="-1604650"/>
            <a:ext cx="0" cy="266490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632" name="Google Shape;1632;p40"/>
          <p:cNvGrpSpPr/>
          <p:nvPr/>
        </p:nvGrpSpPr>
        <p:grpSpPr>
          <a:xfrm rot="-5400000">
            <a:off x="665620" y="3611830"/>
            <a:ext cx="877851" cy="2209091"/>
            <a:chOff x="-26858" y="-227337"/>
            <a:chExt cx="1093215" cy="2757917"/>
          </a:xfrm>
        </p:grpSpPr>
        <p:sp>
          <p:nvSpPr>
            <p:cNvPr id="1633" name="Google Shape;1633;p40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40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40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40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40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40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40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40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40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40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40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40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40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40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40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40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40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40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40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40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40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40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55" name="Google Shape;1655;p40"/>
          <p:cNvSpPr txBox="1">
            <a:spLocks noGrp="1"/>
          </p:cNvSpPr>
          <p:nvPr>
            <p:ph type="subTitle" idx="1"/>
          </p:nvPr>
        </p:nvSpPr>
        <p:spPr>
          <a:xfrm>
            <a:off x="1399032" y="1645362"/>
            <a:ext cx="14814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6" name="Google Shape;1656;p40"/>
          <p:cNvSpPr txBox="1">
            <a:spLocks noGrp="1"/>
          </p:cNvSpPr>
          <p:nvPr>
            <p:ph type="subTitle" idx="2"/>
          </p:nvPr>
        </p:nvSpPr>
        <p:spPr>
          <a:xfrm>
            <a:off x="713232" y="1884838"/>
            <a:ext cx="21672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7" name="Google Shape;1657;p40"/>
          <p:cNvSpPr txBox="1">
            <a:spLocks noGrp="1"/>
          </p:cNvSpPr>
          <p:nvPr>
            <p:ph type="subTitle" idx="3"/>
          </p:nvPr>
        </p:nvSpPr>
        <p:spPr>
          <a:xfrm>
            <a:off x="1399032" y="3044394"/>
            <a:ext cx="14814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8" name="Google Shape;1658;p40"/>
          <p:cNvSpPr txBox="1">
            <a:spLocks noGrp="1"/>
          </p:cNvSpPr>
          <p:nvPr>
            <p:ph type="subTitle" idx="4"/>
          </p:nvPr>
        </p:nvSpPr>
        <p:spPr>
          <a:xfrm>
            <a:off x="713232" y="3283870"/>
            <a:ext cx="21672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59" name="Google Shape;1659;p40"/>
          <p:cNvSpPr txBox="1">
            <a:spLocks noGrp="1"/>
          </p:cNvSpPr>
          <p:nvPr>
            <p:ph type="subTitle" idx="5"/>
          </p:nvPr>
        </p:nvSpPr>
        <p:spPr>
          <a:xfrm>
            <a:off x="6263640" y="1645362"/>
            <a:ext cx="14814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0" name="Google Shape;1660;p40"/>
          <p:cNvSpPr txBox="1">
            <a:spLocks noGrp="1"/>
          </p:cNvSpPr>
          <p:nvPr>
            <p:ph type="subTitle" idx="6"/>
          </p:nvPr>
        </p:nvSpPr>
        <p:spPr>
          <a:xfrm>
            <a:off x="6263640" y="1884838"/>
            <a:ext cx="21672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1" name="Google Shape;1661;p40"/>
          <p:cNvSpPr txBox="1">
            <a:spLocks noGrp="1"/>
          </p:cNvSpPr>
          <p:nvPr>
            <p:ph type="subTitle" idx="7"/>
          </p:nvPr>
        </p:nvSpPr>
        <p:spPr>
          <a:xfrm>
            <a:off x="6263640" y="3044394"/>
            <a:ext cx="14814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2" name="Google Shape;1662;p40"/>
          <p:cNvSpPr txBox="1">
            <a:spLocks noGrp="1"/>
          </p:cNvSpPr>
          <p:nvPr>
            <p:ph type="subTitle" idx="8"/>
          </p:nvPr>
        </p:nvSpPr>
        <p:spPr>
          <a:xfrm>
            <a:off x="6263640" y="3283870"/>
            <a:ext cx="21672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9633458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Title and four columns 1">
    <p:spTree>
      <p:nvGrpSpPr>
        <p:cNvPr id="1" name="Shape 16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4" name="Google Shape;1664;p41"/>
          <p:cNvSpPr txBox="1">
            <a:spLocks noGrp="1"/>
          </p:cNvSpPr>
          <p:nvPr>
            <p:ph type="subTitle" idx="1"/>
          </p:nvPr>
        </p:nvSpPr>
        <p:spPr>
          <a:xfrm>
            <a:off x="1399032" y="1521000"/>
            <a:ext cx="14814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5" name="Google Shape;1665;p41"/>
          <p:cNvSpPr txBox="1">
            <a:spLocks noGrp="1"/>
          </p:cNvSpPr>
          <p:nvPr>
            <p:ph type="subTitle" idx="2"/>
          </p:nvPr>
        </p:nvSpPr>
        <p:spPr>
          <a:xfrm>
            <a:off x="713232" y="1792272"/>
            <a:ext cx="21672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6" name="Google Shape;1666;p41"/>
          <p:cNvSpPr txBox="1">
            <a:spLocks noGrp="1"/>
          </p:cNvSpPr>
          <p:nvPr>
            <p:ph type="subTitle" idx="3"/>
          </p:nvPr>
        </p:nvSpPr>
        <p:spPr>
          <a:xfrm>
            <a:off x="1399032" y="3188256"/>
            <a:ext cx="14814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7" name="Google Shape;1667;p41"/>
          <p:cNvSpPr txBox="1">
            <a:spLocks noGrp="1"/>
          </p:cNvSpPr>
          <p:nvPr>
            <p:ph type="subTitle" idx="4"/>
          </p:nvPr>
        </p:nvSpPr>
        <p:spPr>
          <a:xfrm>
            <a:off x="713232" y="3459528"/>
            <a:ext cx="21672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8" name="Google Shape;1668;p41"/>
          <p:cNvSpPr txBox="1">
            <a:spLocks noGrp="1"/>
          </p:cNvSpPr>
          <p:nvPr>
            <p:ph type="subTitle" idx="5"/>
          </p:nvPr>
        </p:nvSpPr>
        <p:spPr>
          <a:xfrm>
            <a:off x="6263640" y="1521000"/>
            <a:ext cx="14814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69" name="Google Shape;1669;p41"/>
          <p:cNvSpPr txBox="1">
            <a:spLocks noGrp="1"/>
          </p:cNvSpPr>
          <p:nvPr>
            <p:ph type="subTitle" idx="6"/>
          </p:nvPr>
        </p:nvSpPr>
        <p:spPr>
          <a:xfrm>
            <a:off x="6263640" y="1792272"/>
            <a:ext cx="21672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0" name="Google Shape;1670;p41"/>
          <p:cNvSpPr txBox="1">
            <a:spLocks noGrp="1"/>
          </p:cNvSpPr>
          <p:nvPr>
            <p:ph type="subTitle" idx="7"/>
          </p:nvPr>
        </p:nvSpPr>
        <p:spPr>
          <a:xfrm>
            <a:off x="6263640" y="3188256"/>
            <a:ext cx="1481400" cy="39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1" name="Google Shape;1671;p41"/>
          <p:cNvSpPr txBox="1">
            <a:spLocks noGrp="1"/>
          </p:cNvSpPr>
          <p:nvPr>
            <p:ph type="subTitle" idx="8"/>
          </p:nvPr>
        </p:nvSpPr>
        <p:spPr>
          <a:xfrm>
            <a:off x="6263640" y="3459528"/>
            <a:ext cx="21672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2" name="Google Shape;1672;p41"/>
          <p:cNvSpPr txBox="1">
            <a:spLocks noGrp="1"/>
          </p:cNvSpPr>
          <p:nvPr>
            <p:ph type="ctrTitle"/>
          </p:nvPr>
        </p:nvSpPr>
        <p:spPr>
          <a:xfrm flipH="1">
            <a:off x="770700" y="468450"/>
            <a:ext cx="3801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cxnSp>
        <p:nvCxnSpPr>
          <p:cNvPr id="1673" name="Google Shape;1673;p41"/>
          <p:cNvCxnSpPr/>
          <p:nvPr/>
        </p:nvCxnSpPr>
        <p:spPr>
          <a:xfrm>
            <a:off x="498025" y="-63925"/>
            <a:ext cx="0" cy="11241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674" name="Google Shape;1674;p41"/>
          <p:cNvGrpSpPr/>
          <p:nvPr/>
        </p:nvGrpSpPr>
        <p:grpSpPr>
          <a:xfrm rot="5400000" flipH="1">
            <a:off x="7613820" y="3611830"/>
            <a:ext cx="877851" cy="2209091"/>
            <a:chOff x="-26858" y="-227337"/>
            <a:chExt cx="1093215" cy="2757917"/>
          </a:xfrm>
        </p:grpSpPr>
        <p:sp>
          <p:nvSpPr>
            <p:cNvPr id="1675" name="Google Shape;1675;p41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41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41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41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41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41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41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41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41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41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41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41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41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41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41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41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41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41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41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41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41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41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91743326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Title and four columns 2">
    <p:spTree>
      <p:nvGrpSpPr>
        <p:cNvPr id="1" name="Shape 1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8" name="Google Shape;1698;p42"/>
          <p:cNvSpPr txBox="1">
            <a:spLocks noGrp="1"/>
          </p:cNvSpPr>
          <p:nvPr>
            <p:ph type="ctrTitle"/>
          </p:nvPr>
        </p:nvSpPr>
        <p:spPr>
          <a:xfrm>
            <a:off x="4572001" y="468450"/>
            <a:ext cx="37899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cxnSp>
        <p:nvCxnSpPr>
          <p:cNvPr id="1699" name="Google Shape;1699;p42"/>
          <p:cNvCxnSpPr/>
          <p:nvPr/>
        </p:nvCxnSpPr>
        <p:spPr>
          <a:xfrm>
            <a:off x="8634675" y="-1604650"/>
            <a:ext cx="0" cy="266490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700" name="Google Shape;1700;p42"/>
          <p:cNvGrpSpPr/>
          <p:nvPr/>
        </p:nvGrpSpPr>
        <p:grpSpPr>
          <a:xfrm rot="-5400000">
            <a:off x="665620" y="3611830"/>
            <a:ext cx="877851" cy="2209091"/>
            <a:chOff x="-26858" y="-227337"/>
            <a:chExt cx="1093215" cy="2757917"/>
          </a:xfrm>
        </p:grpSpPr>
        <p:sp>
          <p:nvSpPr>
            <p:cNvPr id="1701" name="Google Shape;1701;p42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42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42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42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42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42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42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42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42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42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42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42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42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42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42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42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42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42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42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42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42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42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23" name="Google Shape;1723;p42"/>
          <p:cNvSpPr txBox="1">
            <a:spLocks noGrp="1"/>
          </p:cNvSpPr>
          <p:nvPr>
            <p:ph type="subTitle" idx="1"/>
          </p:nvPr>
        </p:nvSpPr>
        <p:spPr>
          <a:xfrm>
            <a:off x="1892808" y="1420992"/>
            <a:ext cx="1252800" cy="42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4" name="Google Shape;1724;p42"/>
          <p:cNvSpPr txBox="1">
            <a:spLocks noGrp="1"/>
          </p:cNvSpPr>
          <p:nvPr>
            <p:ph type="subTitle" idx="2"/>
          </p:nvPr>
        </p:nvSpPr>
        <p:spPr>
          <a:xfrm>
            <a:off x="1892808" y="1987920"/>
            <a:ext cx="2313300" cy="4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5" name="Google Shape;1725;p42"/>
          <p:cNvSpPr txBox="1">
            <a:spLocks noGrp="1"/>
          </p:cNvSpPr>
          <p:nvPr>
            <p:ph type="subTitle" idx="3"/>
          </p:nvPr>
        </p:nvSpPr>
        <p:spPr>
          <a:xfrm>
            <a:off x="1892808" y="2976347"/>
            <a:ext cx="1252800" cy="42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6" name="Google Shape;1726;p42"/>
          <p:cNvSpPr txBox="1">
            <a:spLocks noGrp="1"/>
          </p:cNvSpPr>
          <p:nvPr>
            <p:ph type="subTitle" idx="4"/>
          </p:nvPr>
        </p:nvSpPr>
        <p:spPr>
          <a:xfrm>
            <a:off x="1892808" y="3543275"/>
            <a:ext cx="2313300" cy="4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7" name="Google Shape;1727;p42"/>
          <p:cNvSpPr txBox="1">
            <a:spLocks noGrp="1"/>
          </p:cNvSpPr>
          <p:nvPr>
            <p:ph type="subTitle" idx="5"/>
          </p:nvPr>
        </p:nvSpPr>
        <p:spPr>
          <a:xfrm>
            <a:off x="5980176" y="1420992"/>
            <a:ext cx="1252800" cy="42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8" name="Google Shape;1728;p42"/>
          <p:cNvSpPr txBox="1">
            <a:spLocks noGrp="1"/>
          </p:cNvSpPr>
          <p:nvPr>
            <p:ph type="subTitle" idx="6"/>
          </p:nvPr>
        </p:nvSpPr>
        <p:spPr>
          <a:xfrm>
            <a:off x="5980176" y="1987920"/>
            <a:ext cx="2313300" cy="4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9" name="Google Shape;1729;p42"/>
          <p:cNvSpPr txBox="1">
            <a:spLocks noGrp="1"/>
          </p:cNvSpPr>
          <p:nvPr>
            <p:ph type="subTitle" idx="7"/>
          </p:nvPr>
        </p:nvSpPr>
        <p:spPr>
          <a:xfrm>
            <a:off x="5980176" y="2976347"/>
            <a:ext cx="1252800" cy="42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30" name="Google Shape;1730;p42"/>
          <p:cNvSpPr txBox="1">
            <a:spLocks noGrp="1"/>
          </p:cNvSpPr>
          <p:nvPr>
            <p:ph type="subTitle" idx="8"/>
          </p:nvPr>
        </p:nvSpPr>
        <p:spPr>
          <a:xfrm>
            <a:off x="5980176" y="3543275"/>
            <a:ext cx="2313300" cy="43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102096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5"/>
          <p:cNvSpPr txBox="1">
            <a:spLocks noGrp="1"/>
          </p:cNvSpPr>
          <p:nvPr>
            <p:ph type="ctrTitle"/>
          </p:nvPr>
        </p:nvSpPr>
        <p:spPr>
          <a:xfrm flipH="1">
            <a:off x="770700" y="468450"/>
            <a:ext cx="80955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cxnSp>
        <p:nvCxnSpPr>
          <p:cNvPr id="131" name="Google Shape;131;p5"/>
          <p:cNvCxnSpPr/>
          <p:nvPr/>
        </p:nvCxnSpPr>
        <p:spPr>
          <a:xfrm>
            <a:off x="498025" y="-44700"/>
            <a:ext cx="0" cy="11049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2" name="Google Shape;132;p5"/>
          <p:cNvSpPr txBox="1">
            <a:spLocks noGrp="1"/>
          </p:cNvSpPr>
          <p:nvPr>
            <p:ph type="subTitle" idx="1"/>
          </p:nvPr>
        </p:nvSpPr>
        <p:spPr>
          <a:xfrm>
            <a:off x="3280813" y="1046250"/>
            <a:ext cx="1965900" cy="57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5"/>
          <p:cNvSpPr txBox="1">
            <a:spLocks noGrp="1"/>
          </p:cNvSpPr>
          <p:nvPr>
            <p:ph type="subTitle" idx="2"/>
          </p:nvPr>
        </p:nvSpPr>
        <p:spPr>
          <a:xfrm>
            <a:off x="3282700" y="1925451"/>
            <a:ext cx="4614000" cy="71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lvl="2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 sz="1100"/>
            </a:lvl3pPr>
            <a:lvl4pPr lvl="3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 sz="1100"/>
            </a:lvl4pPr>
            <a:lvl5pPr lvl="4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5pPr>
            <a:lvl6pPr lvl="5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 sz="1100"/>
            </a:lvl6pPr>
            <a:lvl7pPr lvl="6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 sz="1100"/>
            </a:lvl7pPr>
            <a:lvl8pPr lvl="7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134" name="Google Shape;134;p5"/>
          <p:cNvSpPr txBox="1">
            <a:spLocks noGrp="1"/>
          </p:cNvSpPr>
          <p:nvPr>
            <p:ph type="title" idx="3" hasCustomPrompt="1"/>
          </p:nvPr>
        </p:nvSpPr>
        <p:spPr>
          <a:xfrm>
            <a:off x="5654113" y="1046250"/>
            <a:ext cx="1965900" cy="57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35" name="Google Shape;135;p5"/>
          <p:cNvSpPr txBox="1">
            <a:spLocks noGrp="1"/>
          </p:cNvSpPr>
          <p:nvPr>
            <p:ph type="subTitle" idx="4"/>
          </p:nvPr>
        </p:nvSpPr>
        <p:spPr>
          <a:xfrm>
            <a:off x="3280813" y="1636850"/>
            <a:ext cx="43434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Barlow Condensed Medium"/>
              <a:buNone/>
              <a:defRPr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6" name="Google Shape;136;p5"/>
          <p:cNvSpPr txBox="1">
            <a:spLocks noGrp="1"/>
          </p:cNvSpPr>
          <p:nvPr>
            <p:ph type="subTitle" idx="5"/>
          </p:nvPr>
        </p:nvSpPr>
        <p:spPr>
          <a:xfrm>
            <a:off x="3280813" y="3003575"/>
            <a:ext cx="1965900" cy="57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Barlow Condensed SemiBold"/>
              <a:buNone/>
              <a:defRPr sz="1800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7" name="Google Shape;137;p5"/>
          <p:cNvSpPr txBox="1">
            <a:spLocks noGrp="1"/>
          </p:cNvSpPr>
          <p:nvPr>
            <p:ph type="subTitle" idx="6"/>
          </p:nvPr>
        </p:nvSpPr>
        <p:spPr>
          <a:xfrm>
            <a:off x="3282700" y="3882776"/>
            <a:ext cx="4614000" cy="71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lvl="2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 sz="1100"/>
            </a:lvl3pPr>
            <a:lvl4pPr lvl="3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 sz="1100"/>
            </a:lvl4pPr>
            <a:lvl5pPr lvl="4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5pPr>
            <a:lvl6pPr lvl="5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 sz="1100"/>
            </a:lvl6pPr>
            <a:lvl7pPr lvl="6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 sz="1100"/>
            </a:lvl7pPr>
            <a:lvl8pPr lvl="7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 sz="1100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  <p:sp>
        <p:nvSpPr>
          <p:cNvPr id="138" name="Google Shape;138;p5"/>
          <p:cNvSpPr txBox="1">
            <a:spLocks noGrp="1"/>
          </p:cNvSpPr>
          <p:nvPr>
            <p:ph type="title" idx="7" hasCustomPrompt="1"/>
          </p:nvPr>
        </p:nvSpPr>
        <p:spPr>
          <a:xfrm>
            <a:off x="5654113" y="3003575"/>
            <a:ext cx="1965900" cy="57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39" name="Google Shape;139;p5"/>
          <p:cNvSpPr txBox="1">
            <a:spLocks noGrp="1"/>
          </p:cNvSpPr>
          <p:nvPr>
            <p:ph type="subTitle" idx="8"/>
          </p:nvPr>
        </p:nvSpPr>
        <p:spPr>
          <a:xfrm>
            <a:off x="3280813" y="3594175"/>
            <a:ext cx="4343400" cy="36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Barlow Condensed Medium"/>
              <a:buNone/>
              <a:defRPr>
                <a:latin typeface="Barlow Condensed Medium"/>
                <a:ea typeface="Barlow Condensed Medium"/>
                <a:cs typeface="Barlow Condensed Medium"/>
                <a:sym typeface="Barlow Condensed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40" name="Google Shape;140;p5"/>
          <p:cNvGrpSpPr/>
          <p:nvPr/>
        </p:nvGrpSpPr>
        <p:grpSpPr>
          <a:xfrm rot="5400000" flipH="1">
            <a:off x="7613820" y="3611830"/>
            <a:ext cx="877851" cy="2209091"/>
            <a:chOff x="-26858" y="-227337"/>
            <a:chExt cx="1093215" cy="2757917"/>
          </a:xfrm>
        </p:grpSpPr>
        <p:sp>
          <p:nvSpPr>
            <p:cNvPr id="141" name="Google Shape;141;p5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5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5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5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5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5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5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5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5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5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5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5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5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5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5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5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5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5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5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5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5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5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5596717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3">
  <p:cSld name="Title and four columns 3">
    <p:spTree>
      <p:nvGrpSpPr>
        <p:cNvPr id="1" name="Shape 1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2" name="Google Shape;1732;p43"/>
          <p:cNvSpPr txBox="1">
            <a:spLocks noGrp="1"/>
          </p:cNvSpPr>
          <p:nvPr>
            <p:ph type="ctrTitle"/>
          </p:nvPr>
        </p:nvSpPr>
        <p:spPr>
          <a:xfrm>
            <a:off x="4572001" y="468450"/>
            <a:ext cx="37899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cxnSp>
        <p:nvCxnSpPr>
          <p:cNvPr id="1733" name="Google Shape;1733;p43"/>
          <p:cNvCxnSpPr/>
          <p:nvPr/>
        </p:nvCxnSpPr>
        <p:spPr>
          <a:xfrm>
            <a:off x="8634675" y="-1604650"/>
            <a:ext cx="0" cy="266490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734" name="Google Shape;1734;p43"/>
          <p:cNvGrpSpPr/>
          <p:nvPr/>
        </p:nvGrpSpPr>
        <p:grpSpPr>
          <a:xfrm rot="-5400000">
            <a:off x="665620" y="3611830"/>
            <a:ext cx="877851" cy="2209091"/>
            <a:chOff x="-26858" y="-227337"/>
            <a:chExt cx="1093215" cy="2757917"/>
          </a:xfrm>
        </p:grpSpPr>
        <p:sp>
          <p:nvSpPr>
            <p:cNvPr id="1735" name="Google Shape;1735;p43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43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43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43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43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43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43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43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43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43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43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43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43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43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43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43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43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43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43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43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43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43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57" name="Google Shape;1757;p43"/>
          <p:cNvSpPr txBox="1">
            <a:spLocks noGrp="1"/>
          </p:cNvSpPr>
          <p:nvPr>
            <p:ph type="subTitle" idx="1"/>
          </p:nvPr>
        </p:nvSpPr>
        <p:spPr>
          <a:xfrm>
            <a:off x="886968" y="1261872"/>
            <a:ext cx="1179600" cy="42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8" name="Google Shape;1758;p43"/>
          <p:cNvSpPr txBox="1">
            <a:spLocks noGrp="1"/>
          </p:cNvSpPr>
          <p:nvPr>
            <p:ph type="subTitle" idx="2"/>
          </p:nvPr>
        </p:nvSpPr>
        <p:spPr>
          <a:xfrm>
            <a:off x="749808" y="3255264"/>
            <a:ext cx="14538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9" name="Google Shape;1759;p43"/>
          <p:cNvSpPr txBox="1">
            <a:spLocks noGrp="1"/>
          </p:cNvSpPr>
          <p:nvPr>
            <p:ph type="subTitle" idx="3"/>
          </p:nvPr>
        </p:nvSpPr>
        <p:spPr>
          <a:xfrm>
            <a:off x="7077456" y="1261872"/>
            <a:ext cx="1179600" cy="42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0" name="Google Shape;1760;p43"/>
          <p:cNvSpPr txBox="1">
            <a:spLocks noGrp="1"/>
          </p:cNvSpPr>
          <p:nvPr>
            <p:ph type="subTitle" idx="4"/>
          </p:nvPr>
        </p:nvSpPr>
        <p:spPr>
          <a:xfrm>
            <a:off x="6940296" y="3255264"/>
            <a:ext cx="14538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1" name="Google Shape;1761;p43"/>
          <p:cNvSpPr txBox="1">
            <a:spLocks noGrp="1"/>
          </p:cNvSpPr>
          <p:nvPr>
            <p:ph type="subTitle" idx="5"/>
          </p:nvPr>
        </p:nvSpPr>
        <p:spPr>
          <a:xfrm>
            <a:off x="2950393" y="1261872"/>
            <a:ext cx="1179600" cy="42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2" name="Google Shape;1762;p43"/>
          <p:cNvSpPr txBox="1">
            <a:spLocks noGrp="1"/>
          </p:cNvSpPr>
          <p:nvPr>
            <p:ph type="subTitle" idx="6"/>
          </p:nvPr>
        </p:nvSpPr>
        <p:spPr>
          <a:xfrm>
            <a:off x="2813304" y="3255264"/>
            <a:ext cx="14538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3" name="Google Shape;1763;p43"/>
          <p:cNvSpPr txBox="1">
            <a:spLocks noGrp="1"/>
          </p:cNvSpPr>
          <p:nvPr>
            <p:ph type="subTitle" idx="7"/>
          </p:nvPr>
        </p:nvSpPr>
        <p:spPr>
          <a:xfrm>
            <a:off x="5013918" y="1261872"/>
            <a:ext cx="1179600" cy="42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4" name="Google Shape;1764;p43"/>
          <p:cNvSpPr txBox="1">
            <a:spLocks noGrp="1"/>
          </p:cNvSpPr>
          <p:nvPr>
            <p:ph type="subTitle" idx="8"/>
          </p:nvPr>
        </p:nvSpPr>
        <p:spPr>
          <a:xfrm>
            <a:off x="4876800" y="3255264"/>
            <a:ext cx="14538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014361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1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6" name="Google Shape;1766;p44"/>
          <p:cNvSpPr txBox="1">
            <a:spLocks noGrp="1"/>
          </p:cNvSpPr>
          <p:nvPr>
            <p:ph type="ctrTitle"/>
          </p:nvPr>
        </p:nvSpPr>
        <p:spPr>
          <a:xfrm>
            <a:off x="4572001" y="468450"/>
            <a:ext cx="37899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cxnSp>
        <p:nvCxnSpPr>
          <p:cNvPr id="1767" name="Google Shape;1767;p44"/>
          <p:cNvCxnSpPr/>
          <p:nvPr/>
        </p:nvCxnSpPr>
        <p:spPr>
          <a:xfrm>
            <a:off x="8634675" y="-1604650"/>
            <a:ext cx="0" cy="266490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768" name="Google Shape;1768;p44"/>
          <p:cNvGrpSpPr/>
          <p:nvPr/>
        </p:nvGrpSpPr>
        <p:grpSpPr>
          <a:xfrm rot="-5400000">
            <a:off x="665620" y="3611830"/>
            <a:ext cx="877851" cy="2209091"/>
            <a:chOff x="-26858" y="-227337"/>
            <a:chExt cx="1093215" cy="2757917"/>
          </a:xfrm>
        </p:grpSpPr>
        <p:sp>
          <p:nvSpPr>
            <p:cNvPr id="1769" name="Google Shape;1769;p44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44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44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44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44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44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44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44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44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44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44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44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44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44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44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44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44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44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44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44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44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44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91" name="Google Shape;1791;p44"/>
          <p:cNvSpPr txBox="1">
            <a:spLocks noGrp="1"/>
          </p:cNvSpPr>
          <p:nvPr>
            <p:ph type="subTitle" idx="1"/>
          </p:nvPr>
        </p:nvSpPr>
        <p:spPr>
          <a:xfrm>
            <a:off x="2064284" y="1271016"/>
            <a:ext cx="1252800" cy="42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92" name="Google Shape;1792;p44"/>
          <p:cNvSpPr txBox="1">
            <a:spLocks noGrp="1"/>
          </p:cNvSpPr>
          <p:nvPr>
            <p:ph type="subTitle" idx="2"/>
          </p:nvPr>
        </p:nvSpPr>
        <p:spPr>
          <a:xfrm>
            <a:off x="2064284" y="1591056"/>
            <a:ext cx="21762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93" name="Google Shape;1793;p44"/>
          <p:cNvSpPr txBox="1">
            <a:spLocks noGrp="1"/>
          </p:cNvSpPr>
          <p:nvPr>
            <p:ph type="subTitle" idx="3"/>
          </p:nvPr>
        </p:nvSpPr>
        <p:spPr>
          <a:xfrm>
            <a:off x="2064284" y="3447288"/>
            <a:ext cx="1252800" cy="42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94" name="Google Shape;1794;p44"/>
          <p:cNvSpPr txBox="1">
            <a:spLocks noGrp="1"/>
          </p:cNvSpPr>
          <p:nvPr>
            <p:ph type="subTitle" idx="4"/>
          </p:nvPr>
        </p:nvSpPr>
        <p:spPr>
          <a:xfrm>
            <a:off x="2064272" y="3758184"/>
            <a:ext cx="21762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95" name="Google Shape;1795;p44"/>
          <p:cNvSpPr txBox="1">
            <a:spLocks noGrp="1"/>
          </p:cNvSpPr>
          <p:nvPr>
            <p:ph type="subTitle" idx="5"/>
          </p:nvPr>
        </p:nvSpPr>
        <p:spPr>
          <a:xfrm>
            <a:off x="5833573" y="1271016"/>
            <a:ext cx="1252800" cy="42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96" name="Google Shape;1796;p44"/>
          <p:cNvSpPr txBox="1">
            <a:spLocks noGrp="1"/>
          </p:cNvSpPr>
          <p:nvPr>
            <p:ph type="subTitle" idx="6"/>
          </p:nvPr>
        </p:nvSpPr>
        <p:spPr>
          <a:xfrm>
            <a:off x="5833572" y="1591050"/>
            <a:ext cx="21762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97" name="Google Shape;1797;p44"/>
          <p:cNvSpPr txBox="1">
            <a:spLocks noGrp="1"/>
          </p:cNvSpPr>
          <p:nvPr>
            <p:ph type="subTitle" idx="7"/>
          </p:nvPr>
        </p:nvSpPr>
        <p:spPr>
          <a:xfrm>
            <a:off x="5833573" y="3447288"/>
            <a:ext cx="1252800" cy="42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98" name="Google Shape;1798;p44"/>
          <p:cNvSpPr txBox="1">
            <a:spLocks noGrp="1"/>
          </p:cNvSpPr>
          <p:nvPr>
            <p:ph type="subTitle" idx="8"/>
          </p:nvPr>
        </p:nvSpPr>
        <p:spPr>
          <a:xfrm>
            <a:off x="5833572" y="3758175"/>
            <a:ext cx="21762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99" name="Google Shape;1799;p44"/>
          <p:cNvSpPr txBox="1">
            <a:spLocks noGrp="1"/>
          </p:cNvSpPr>
          <p:nvPr>
            <p:ph type="subTitle" idx="9"/>
          </p:nvPr>
        </p:nvSpPr>
        <p:spPr>
          <a:xfrm>
            <a:off x="2064284" y="2359152"/>
            <a:ext cx="1252800" cy="42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00" name="Google Shape;1800;p44"/>
          <p:cNvSpPr txBox="1">
            <a:spLocks noGrp="1"/>
          </p:cNvSpPr>
          <p:nvPr>
            <p:ph type="subTitle" idx="13"/>
          </p:nvPr>
        </p:nvSpPr>
        <p:spPr>
          <a:xfrm>
            <a:off x="2064272" y="2660904"/>
            <a:ext cx="21762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01" name="Google Shape;1801;p44"/>
          <p:cNvSpPr txBox="1">
            <a:spLocks noGrp="1"/>
          </p:cNvSpPr>
          <p:nvPr>
            <p:ph type="subTitle" idx="14"/>
          </p:nvPr>
        </p:nvSpPr>
        <p:spPr>
          <a:xfrm>
            <a:off x="5833573" y="2359152"/>
            <a:ext cx="1252800" cy="42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02" name="Google Shape;1802;p44"/>
          <p:cNvSpPr txBox="1">
            <a:spLocks noGrp="1"/>
          </p:cNvSpPr>
          <p:nvPr>
            <p:ph type="subTitle" idx="15"/>
          </p:nvPr>
        </p:nvSpPr>
        <p:spPr>
          <a:xfrm>
            <a:off x="5833572" y="2660901"/>
            <a:ext cx="2176200" cy="5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56246347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Title and six columns 1">
    <p:spTree>
      <p:nvGrpSpPr>
        <p:cNvPr id="1" name="Shape 18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4" name="Google Shape;1804;p45"/>
          <p:cNvSpPr txBox="1">
            <a:spLocks noGrp="1"/>
          </p:cNvSpPr>
          <p:nvPr>
            <p:ph type="ctrTitle"/>
          </p:nvPr>
        </p:nvSpPr>
        <p:spPr>
          <a:xfrm flipH="1">
            <a:off x="770700" y="468450"/>
            <a:ext cx="3801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cxnSp>
        <p:nvCxnSpPr>
          <p:cNvPr id="1805" name="Google Shape;1805;p45"/>
          <p:cNvCxnSpPr/>
          <p:nvPr/>
        </p:nvCxnSpPr>
        <p:spPr>
          <a:xfrm>
            <a:off x="498025" y="-63925"/>
            <a:ext cx="0" cy="1124100"/>
          </a:xfrm>
          <a:prstGeom prst="straightConnector1">
            <a:avLst/>
          </a:prstGeom>
          <a:noFill/>
          <a:ln w="28575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806" name="Google Shape;1806;p45"/>
          <p:cNvGrpSpPr/>
          <p:nvPr/>
        </p:nvGrpSpPr>
        <p:grpSpPr>
          <a:xfrm rot="5400000" flipH="1">
            <a:off x="7613820" y="3611830"/>
            <a:ext cx="877851" cy="2209091"/>
            <a:chOff x="-26858" y="-227337"/>
            <a:chExt cx="1093215" cy="2757917"/>
          </a:xfrm>
        </p:grpSpPr>
        <p:sp>
          <p:nvSpPr>
            <p:cNvPr id="1807" name="Google Shape;1807;p45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45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45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45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45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45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45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45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45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45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45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45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45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45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45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45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45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45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45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45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45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45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29" name="Google Shape;1829;p45"/>
          <p:cNvSpPr txBox="1">
            <a:spLocks noGrp="1"/>
          </p:cNvSpPr>
          <p:nvPr>
            <p:ph type="subTitle" idx="1"/>
          </p:nvPr>
        </p:nvSpPr>
        <p:spPr>
          <a:xfrm>
            <a:off x="1706834" y="1527205"/>
            <a:ext cx="1252800" cy="42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0" name="Google Shape;1830;p45"/>
          <p:cNvSpPr txBox="1">
            <a:spLocks noGrp="1"/>
          </p:cNvSpPr>
          <p:nvPr>
            <p:ph type="subTitle" idx="2"/>
          </p:nvPr>
        </p:nvSpPr>
        <p:spPr>
          <a:xfrm>
            <a:off x="1706830" y="1831051"/>
            <a:ext cx="1371600" cy="71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1" name="Google Shape;1831;p45"/>
          <p:cNvSpPr txBox="1">
            <a:spLocks noGrp="1"/>
          </p:cNvSpPr>
          <p:nvPr>
            <p:ph type="subTitle" idx="3"/>
          </p:nvPr>
        </p:nvSpPr>
        <p:spPr>
          <a:xfrm>
            <a:off x="4385072" y="2939280"/>
            <a:ext cx="1252800" cy="42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2" name="Google Shape;1832;p45"/>
          <p:cNvSpPr txBox="1">
            <a:spLocks noGrp="1"/>
          </p:cNvSpPr>
          <p:nvPr>
            <p:ph type="subTitle" idx="4"/>
          </p:nvPr>
        </p:nvSpPr>
        <p:spPr>
          <a:xfrm>
            <a:off x="4385072" y="3243110"/>
            <a:ext cx="1371600" cy="71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3" name="Google Shape;1833;p45"/>
          <p:cNvSpPr txBox="1">
            <a:spLocks noGrp="1"/>
          </p:cNvSpPr>
          <p:nvPr>
            <p:ph type="subTitle" idx="5"/>
          </p:nvPr>
        </p:nvSpPr>
        <p:spPr>
          <a:xfrm>
            <a:off x="4385072" y="1527205"/>
            <a:ext cx="1252800" cy="42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4" name="Google Shape;1834;p45"/>
          <p:cNvSpPr txBox="1">
            <a:spLocks noGrp="1"/>
          </p:cNvSpPr>
          <p:nvPr>
            <p:ph type="subTitle" idx="6"/>
          </p:nvPr>
        </p:nvSpPr>
        <p:spPr>
          <a:xfrm>
            <a:off x="4385072" y="1831051"/>
            <a:ext cx="1371600" cy="71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5" name="Google Shape;1835;p45"/>
          <p:cNvSpPr txBox="1">
            <a:spLocks noGrp="1"/>
          </p:cNvSpPr>
          <p:nvPr>
            <p:ph type="subTitle" idx="7"/>
          </p:nvPr>
        </p:nvSpPr>
        <p:spPr>
          <a:xfrm>
            <a:off x="7063323" y="2939280"/>
            <a:ext cx="1252800" cy="42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6" name="Google Shape;1836;p45"/>
          <p:cNvSpPr txBox="1">
            <a:spLocks noGrp="1"/>
          </p:cNvSpPr>
          <p:nvPr>
            <p:ph type="subTitle" idx="8"/>
          </p:nvPr>
        </p:nvSpPr>
        <p:spPr>
          <a:xfrm>
            <a:off x="7063322" y="3243110"/>
            <a:ext cx="1371600" cy="71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7" name="Google Shape;1837;p45"/>
          <p:cNvSpPr txBox="1">
            <a:spLocks noGrp="1"/>
          </p:cNvSpPr>
          <p:nvPr>
            <p:ph type="subTitle" idx="9"/>
          </p:nvPr>
        </p:nvSpPr>
        <p:spPr>
          <a:xfrm>
            <a:off x="1706834" y="2939280"/>
            <a:ext cx="1252800" cy="42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8" name="Google Shape;1838;p45"/>
          <p:cNvSpPr txBox="1">
            <a:spLocks noGrp="1"/>
          </p:cNvSpPr>
          <p:nvPr>
            <p:ph type="subTitle" idx="13"/>
          </p:nvPr>
        </p:nvSpPr>
        <p:spPr>
          <a:xfrm>
            <a:off x="1706822" y="3243110"/>
            <a:ext cx="1371600" cy="71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9" name="Google Shape;1839;p45"/>
          <p:cNvSpPr txBox="1">
            <a:spLocks noGrp="1"/>
          </p:cNvSpPr>
          <p:nvPr>
            <p:ph type="subTitle" idx="14"/>
          </p:nvPr>
        </p:nvSpPr>
        <p:spPr>
          <a:xfrm>
            <a:off x="7063323" y="1527205"/>
            <a:ext cx="1252800" cy="42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Barlow Condensed SemiBold"/>
              <a:buNone/>
              <a:defRPr sz="2000"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0" name="Google Shape;1840;p45"/>
          <p:cNvSpPr txBox="1">
            <a:spLocks noGrp="1"/>
          </p:cNvSpPr>
          <p:nvPr>
            <p:ph type="subTitle" idx="15"/>
          </p:nvPr>
        </p:nvSpPr>
        <p:spPr>
          <a:xfrm>
            <a:off x="7063322" y="1831051"/>
            <a:ext cx="1371600" cy="71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164281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bg>
      <p:bgPr>
        <a:solidFill>
          <a:schemeClr val="lt1"/>
        </a:solidFill>
        <a:effectLst/>
      </p:bgPr>
    </p:bg>
    <p:spTree>
      <p:nvGrpSpPr>
        <p:cNvPr id="1" name="Shape 18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2" name="Google Shape;1842;p46"/>
          <p:cNvGrpSpPr/>
          <p:nvPr/>
        </p:nvGrpSpPr>
        <p:grpSpPr>
          <a:xfrm>
            <a:off x="7099200" y="2933725"/>
            <a:ext cx="2044793" cy="2209776"/>
            <a:chOff x="1384075" y="241450"/>
            <a:chExt cx="4822625" cy="5215425"/>
          </a:xfrm>
        </p:grpSpPr>
        <p:sp>
          <p:nvSpPr>
            <p:cNvPr id="1843" name="Google Shape;1843;p46"/>
            <p:cNvSpPr/>
            <p:nvPr/>
          </p:nvSpPr>
          <p:spPr>
            <a:xfrm>
              <a:off x="5518700" y="2670675"/>
              <a:ext cx="688000" cy="798950"/>
            </a:xfrm>
            <a:custGeom>
              <a:avLst/>
              <a:gdLst/>
              <a:ahLst/>
              <a:cxnLst/>
              <a:rect l="l" t="t" r="r" b="b"/>
              <a:pathLst>
                <a:path w="27520" h="31958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46"/>
            <p:cNvSpPr/>
            <p:nvPr/>
          </p:nvSpPr>
          <p:spPr>
            <a:xfrm>
              <a:off x="4827375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46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46"/>
            <p:cNvSpPr/>
            <p:nvPr/>
          </p:nvSpPr>
          <p:spPr>
            <a:xfrm>
              <a:off x="4827375" y="1479000"/>
              <a:ext cx="691350" cy="795600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46"/>
            <p:cNvSpPr/>
            <p:nvPr/>
          </p:nvSpPr>
          <p:spPr>
            <a:xfrm>
              <a:off x="4827375" y="1875125"/>
              <a:ext cx="691350" cy="1195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46"/>
            <p:cNvSpPr/>
            <p:nvPr/>
          </p:nvSpPr>
          <p:spPr>
            <a:xfrm>
              <a:off x="5518700" y="2274575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0" y="0"/>
                  </a:moveTo>
                  <a:lnTo>
                    <a:pt x="0" y="31823"/>
                  </a:lnTo>
                  <a:lnTo>
                    <a:pt x="27520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46"/>
            <p:cNvSpPr/>
            <p:nvPr/>
          </p:nvSpPr>
          <p:spPr>
            <a:xfrm>
              <a:off x="4827375" y="3865700"/>
              <a:ext cx="691350" cy="1195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46"/>
            <p:cNvSpPr/>
            <p:nvPr/>
          </p:nvSpPr>
          <p:spPr>
            <a:xfrm>
              <a:off x="4830700" y="4661275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46"/>
            <p:cNvSpPr/>
            <p:nvPr/>
          </p:nvSpPr>
          <p:spPr>
            <a:xfrm>
              <a:off x="5518700" y="38657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0" y="1"/>
                  </a:moveTo>
                  <a:lnTo>
                    <a:pt x="0" y="31824"/>
                  </a:lnTo>
                  <a:lnTo>
                    <a:pt x="27520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46"/>
            <p:cNvSpPr/>
            <p:nvPr/>
          </p:nvSpPr>
          <p:spPr>
            <a:xfrm>
              <a:off x="5518700" y="2670675"/>
              <a:ext cx="688000" cy="798950"/>
            </a:xfrm>
            <a:custGeom>
              <a:avLst/>
              <a:gdLst/>
              <a:ahLst/>
              <a:cxnLst/>
              <a:rect l="l" t="t" r="r" b="b"/>
              <a:pathLst>
                <a:path w="27520" h="31958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46"/>
            <p:cNvSpPr/>
            <p:nvPr/>
          </p:nvSpPr>
          <p:spPr>
            <a:xfrm>
              <a:off x="4827375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46"/>
            <p:cNvSpPr/>
            <p:nvPr/>
          </p:nvSpPr>
          <p:spPr>
            <a:xfrm>
              <a:off x="4827375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46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46"/>
            <p:cNvSpPr/>
            <p:nvPr/>
          </p:nvSpPr>
          <p:spPr>
            <a:xfrm>
              <a:off x="4139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46"/>
            <p:cNvSpPr/>
            <p:nvPr/>
          </p:nvSpPr>
          <p:spPr>
            <a:xfrm>
              <a:off x="4139375" y="307015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46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46"/>
            <p:cNvSpPr/>
            <p:nvPr/>
          </p:nvSpPr>
          <p:spPr>
            <a:xfrm>
              <a:off x="3451375" y="307015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46"/>
            <p:cNvSpPr/>
            <p:nvPr/>
          </p:nvSpPr>
          <p:spPr>
            <a:xfrm>
              <a:off x="3451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46"/>
            <p:cNvSpPr/>
            <p:nvPr/>
          </p:nvSpPr>
          <p:spPr>
            <a:xfrm>
              <a:off x="3451375" y="1479000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46"/>
            <p:cNvSpPr/>
            <p:nvPr/>
          </p:nvSpPr>
          <p:spPr>
            <a:xfrm>
              <a:off x="3448050" y="1878450"/>
              <a:ext cx="694675" cy="1191725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46"/>
            <p:cNvSpPr/>
            <p:nvPr/>
          </p:nvSpPr>
          <p:spPr>
            <a:xfrm>
              <a:off x="4139375" y="1878450"/>
              <a:ext cx="688025" cy="1191725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46"/>
            <p:cNvSpPr/>
            <p:nvPr/>
          </p:nvSpPr>
          <p:spPr>
            <a:xfrm>
              <a:off x="4382875" y="241450"/>
              <a:ext cx="201000" cy="22935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46"/>
            <p:cNvSpPr/>
            <p:nvPr/>
          </p:nvSpPr>
          <p:spPr>
            <a:xfrm>
              <a:off x="4139375" y="682600"/>
              <a:ext cx="688025" cy="796425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46"/>
            <p:cNvSpPr/>
            <p:nvPr/>
          </p:nvSpPr>
          <p:spPr>
            <a:xfrm>
              <a:off x="3451375" y="4661275"/>
              <a:ext cx="1376025" cy="795600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46"/>
            <p:cNvSpPr/>
            <p:nvPr/>
          </p:nvSpPr>
          <p:spPr>
            <a:xfrm>
              <a:off x="4139375" y="3865700"/>
              <a:ext cx="688025" cy="1195050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46"/>
            <p:cNvSpPr/>
            <p:nvPr/>
          </p:nvSpPr>
          <p:spPr>
            <a:xfrm>
              <a:off x="4139375" y="346960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9" name="Google Shape;1869;p46"/>
            <p:cNvSpPr/>
            <p:nvPr/>
          </p:nvSpPr>
          <p:spPr>
            <a:xfrm>
              <a:off x="4827375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0" name="Google Shape;1870;p46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1" name="Google Shape;1871;p46"/>
            <p:cNvSpPr/>
            <p:nvPr/>
          </p:nvSpPr>
          <p:spPr>
            <a:xfrm>
              <a:off x="3451375" y="346960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2" name="Google Shape;1872;p46"/>
            <p:cNvSpPr/>
            <p:nvPr/>
          </p:nvSpPr>
          <p:spPr>
            <a:xfrm>
              <a:off x="3451375" y="2670675"/>
              <a:ext cx="1376025" cy="1195050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3" name="Google Shape;1873;p46"/>
            <p:cNvSpPr/>
            <p:nvPr/>
          </p:nvSpPr>
          <p:spPr>
            <a:xfrm>
              <a:off x="2760050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4" name="Google Shape;1874;p46"/>
            <p:cNvSpPr/>
            <p:nvPr/>
          </p:nvSpPr>
          <p:spPr>
            <a:xfrm>
              <a:off x="2760050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46"/>
            <p:cNvSpPr/>
            <p:nvPr/>
          </p:nvSpPr>
          <p:spPr>
            <a:xfrm>
              <a:off x="3451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46"/>
            <p:cNvSpPr/>
            <p:nvPr/>
          </p:nvSpPr>
          <p:spPr>
            <a:xfrm>
              <a:off x="2072075" y="14790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46"/>
            <p:cNvSpPr/>
            <p:nvPr/>
          </p:nvSpPr>
          <p:spPr>
            <a:xfrm>
              <a:off x="1967825" y="2486400"/>
              <a:ext cx="322750" cy="371950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46"/>
            <p:cNvSpPr/>
            <p:nvPr/>
          </p:nvSpPr>
          <p:spPr>
            <a:xfrm>
              <a:off x="2065400" y="1412275"/>
              <a:ext cx="218500" cy="254375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46"/>
            <p:cNvSpPr/>
            <p:nvPr/>
          </p:nvSpPr>
          <p:spPr>
            <a:xfrm>
              <a:off x="2760050" y="1878450"/>
              <a:ext cx="691350" cy="1191725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46"/>
            <p:cNvSpPr/>
            <p:nvPr/>
          </p:nvSpPr>
          <p:spPr>
            <a:xfrm>
              <a:off x="2760050" y="1479000"/>
              <a:ext cx="691350" cy="795600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46"/>
            <p:cNvSpPr/>
            <p:nvPr/>
          </p:nvSpPr>
          <p:spPr>
            <a:xfrm>
              <a:off x="2072075" y="38657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46"/>
            <p:cNvSpPr/>
            <p:nvPr/>
          </p:nvSpPr>
          <p:spPr>
            <a:xfrm>
              <a:off x="1384075" y="4661275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46"/>
            <p:cNvSpPr/>
            <p:nvPr/>
          </p:nvSpPr>
          <p:spPr>
            <a:xfrm>
              <a:off x="2760050" y="3865700"/>
              <a:ext cx="691350" cy="1591175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46"/>
            <p:cNvSpPr/>
            <p:nvPr/>
          </p:nvSpPr>
          <p:spPr>
            <a:xfrm>
              <a:off x="2760050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46"/>
            <p:cNvSpPr/>
            <p:nvPr/>
          </p:nvSpPr>
          <p:spPr>
            <a:xfrm>
              <a:off x="3448050" y="3469600"/>
              <a:ext cx="691350" cy="159115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46"/>
            <p:cNvSpPr/>
            <p:nvPr/>
          </p:nvSpPr>
          <p:spPr>
            <a:xfrm>
              <a:off x="2760050" y="2670675"/>
              <a:ext cx="1379350" cy="1195050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87" name="Google Shape;1887;p46"/>
          <p:cNvGrpSpPr/>
          <p:nvPr/>
        </p:nvGrpSpPr>
        <p:grpSpPr>
          <a:xfrm>
            <a:off x="-76200" y="-76200"/>
            <a:ext cx="2286103" cy="2895537"/>
            <a:chOff x="-26858" y="-227337"/>
            <a:chExt cx="2186403" cy="2757917"/>
          </a:xfrm>
        </p:grpSpPr>
        <p:sp>
          <p:nvSpPr>
            <p:cNvPr id="1888" name="Google Shape;1888;p46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9" name="Google Shape;1889;p46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0" name="Google Shape;1890;p46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1" name="Google Shape;1891;p46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2" name="Google Shape;1892;p46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46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4" name="Google Shape;1894;p46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5" name="Google Shape;1895;p46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46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46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46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46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46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46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46"/>
            <p:cNvSpPr/>
            <p:nvPr/>
          </p:nvSpPr>
          <p:spPr>
            <a:xfrm rot="10800000">
              <a:off x="702529" y="1455450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46"/>
            <p:cNvSpPr/>
            <p:nvPr/>
          </p:nvSpPr>
          <p:spPr>
            <a:xfrm rot="10800000">
              <a:off x="700771" y="1034750"/>
              <a:ext cx="367344" cy="630184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46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46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46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46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46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46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46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46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46"/>
            <p:cNvSpPr/>
            <p:nvPr/>
          </p:nvSpPr>
          <p:spPr>
            <a:xfrm rot="10800000">
              <a:off x="702529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46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46"/>
            <p:cNvSpPr/>
            <p:nvPr/>
          </p:nvSpPr>
          <p:spPr>
            <a:xfrm rot="10800000">
              <a:off x="1066343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46"/>
            <p:cNvSpPr/>
            <p:nvPr/>
          </p:nvSpPr>
          <p:spPr>
            <a:xfrm rot="10800000">
              <a:off x="1066343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46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46"/>
            <p:cNvSpPr/>
            <p:nvPr/>
          </p:nvSpPr>
          <p:spPr>
            <a:xfrm rot="10800000">
              <a:off x="1431916" y="1455450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46"/>
            <p:cNvSpPr/>
            <p:nvPr/>
          </p:nvSpPr>
          <p:spPr>
            <a:xfrm rot="10800000">
              <a:off x="1680188" y="1146763"/>
              <a:ext cx="170670" cy="196687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46"/>
            <p:cNvSpPr/>
            <p:nvPr/>
          </p:nvSpPr>
          <p:spPr>
            <a:xfrm rot="10800000">
              <a:off x="1683717" y="1776934"/>
              <a:ext cx="115543" cy="134514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46"/>
            <p:cNvSpPr/>
            <p:nvPr/>
          </p:nvSpPr>
          <p:spPr>
            <a:xfrm rot="10800000">
              <a:off x="1066343" y="1034750"/>
              <a:ext cx="365586" cy="630184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46"/>
            <p:cNvSpPr/>
            <p:nvPr/>
          </p:nvSpPr>
          <p:spPr>
            <a:xfrm rot="10800000">
              <a:off x="1066343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46"/>
            <p:cNvSpPr/>
            <p:nvPr/>
          </p:nvSpPr>
          <p:spPr>
            <a:xfrm rot="10800000">
              <a:off x="1431916" y="193363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46"/>
            <p:cNvSpPr/>
            <p:nvPr/>
          </p:nvSpPr>
          <p:spPr>
            <a:xfrm rot="10800000">
              <a:off x="1795717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46"/>
            <p:cNvSpPr/>
            <p:nvPr/>
          </p:nvSpPr>
          <p:spPr>
            <a:xfrm rot="10800000">
              <a:off x="1066343" y="-227337"/>
              <a:ext cx="365586" cy="841413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46"/>
            <p:cNvSpPr/>
            <p:nvPr/>
          </p:nvSpPr>
          <p:spPr>
            <a:xfrm rot="10800000">
              <a:off x="1066343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46"/>
            <p:cNvSpPr/>
            <p:nvPr/>
          </p:nvSpPr>
          <p:spPr>
            <a:xfrm rot="10800000">
              <a:off x="702529" y="-17866"/>
              <a:ext cx="365586" cy="84140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46"/>
            <p:cNvSpPr/>
            <p:nvPr/>
          </p:nvSpPr>
          <p:spPr>
            <a:xfrm rot="10800000">
              <a:off x="702529" y="614063"/>
              <a:ext cx="729400" cy="631942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91339434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bg>
      <p:bgPr>
        <a:solidFill>
          <a:schemeClr val="lt1"/>
        </a:solidFill>
        <a:effectLst/>
      </p:bgPr>
    </p:bg>
    <p:spTree>
      <p:nvGrpSpPr>
        <p:cNvPr id="1" name="Shape 1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29" name="Google Shape;1929;p47"/>
          <p:cNvGrpSpPr/>
          <p:nvPr/>
        </p:nvGrpSpPr>
        <p:grpSpPr>
          <a:xfrm rot="5400000" flipH="1">
            <a:off x="7613820" y="3611830"/>
            <a:ext cx="877851" cy="2209091"/>
            <a:chOff x="-26858" y="-227337"/>
            <a:chExt cx="1093215" cy="2757917"/>
          </a:xfrm>
        </p:grpSpPr>
        <p:sp>
          <p:nvSpPr>
            <p:cNvPr id="1930" name="Google Shape;1930;p47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47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47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47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47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47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47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47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47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47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47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47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47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47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47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47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47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47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47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47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47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47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405652512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p14"/>
          <p:cNvSpPr txBox="1">
            <a:spLocks noGrp="1"/>
          </p:cNvSpPr>
          <p:nvPr>
            <p:ph type="ctrTitle"/>
          </p:nvPr>
        </p:nvSpPr>
        <p:spPr>
          <a:xfrm>
            <a:off x="4155425" y="1966900"/>
            <a:ext cx="4275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433" name="Google Shape;433;p14"/>
          <p:cNvSpPr txBox="1">
            <a:spLocks noGrp="1"/>
          </p:cNvSpPr>
          <p:nvPr>
            <p:ph type="title" idx="2" hasCustomPrompt="1"/>
          </p:nvPr>
        </p:nvSpPr>
        <p:spPr>
          <a:xfrm>
            <a:off x="2319727" y="1966888"/>
            <a:ext cx="14607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34" name="Google Shape;434;p14"/>
          <p:cNvSpPr txBox="1">
            <a:spLocks noGrp="1"/>
          </p:cNvSpPr>
          <p:nvPr>
            <p:ph type="ctrTitle" idx="3"/>
          </p:nvPr>
        </p:nvSpPr>
        <p:spPr>
          <a:xfrm>
            <a:off x="4155425" y="2632150"/>
            <a:ext cx="4275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435" name="Google Shape;435;p14"/>
          <p:cNvSpPr txBox="1">
            <a:spLocks noGrp="1"/>
          </p:cNvSpPr>
          <p:nvPr>
            <p:ph type="title" idx="4" hasCustomPrompt="1"/>
          </p:nvPr>
        </p:nvSpPr>
        <p:spPr>
          <a:xfrm>
            <a:off x="2319727" y="2632138"/>
            <a:ext cx="14607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36" name="Google Shape;436;p14"/>
          <p:cNvSpPr txBox="1">
            <a:spLocks noGrp="1"/>
          </p:cNvSpPr>
          <p:nvPr>
            <p:ph type="ctrTitle" idx="5"/>
          </p:nvPr>
        </p:nvSpPr>
        <p:spPr>
          <a:xfrm>
            <a:off x="4155425" y="3297400"/>
            <a:ext cx="4275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437" name="Google Shape;437;p14"/>
          <p:cNvSpPr txBox="1">
            <a:spLocks noGrp="1"/>
          </p:cNvSpPr>
          <p:nvPr>
            <p:ph type="title" idx="6" hasCustomPrompt="1"/>
          </p:nvPr>
        </p:nvSpPr>
        <p:spPr>
          <a:xfrm>
            <a:off x="2319727" y="3297388"/>
            <a:ext cx="14607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38" name="Google Shape;438;p14"/>
          <p:cNvSpPr txBox="1">
            <a:spLocks noGrp="1"/>
          </p:cNvSpPr>
          <p:nvPr>
            <p:ph type="ctrTitle" idx="7"/>
          </p:nvPr>
        </p:nvSpPr>
        <p:spPr>
          <a:xfrm>
            <a:off x="4155425" y="3962650"/>
            <a:ext cx="4275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sp>
        <p:nvSpPr>
          <p:cNvPr id="439" name="Google Shape;439;p14"/>
          <p:cNvSpPr txBox="1">
            <a:spLocks noGrp="1"/>
          </p:cNvSpPr>
          <p:nvPr>
            <p:ph type="title" idx="8" hasCustomPrompt="1"/>
          </p:nvPr>
        </p:nvSpPr>
        <p:spPr>
          <a:xfrm>
            <a:off x="2319727" y="3962638"/>
            <a:ext cx="1460700" cy="577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Fira Sans Extra Condensed Medium"/>
              <a:buNone/>
              <a:defRPr sz="36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40" name="Google Shape;440;p14"/>
          <p:cNvSpPr txBox="1">
            <a:spLocks noGrp="1"/>
          </p:cNvSpPr>
          <p:nvPr>
            <p:ph type="ctrTitle" idx="9"/>
          </p:nvPr>
        </p:nvSpPr>
        <p:spPr>
          <a:xfrm>
            <a:off x="4155425" y="1184800"/>
            <a:ext cx="3888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600"/>
              <a:buFont typeface="Barlow Condensed"/>
              <a:buNone/>
              <a:defRPr sz="3600">
                <a:solidFill>
                  <a:schemeClr val="accent4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Font typeface="Barlow Condensed"/>
              <a:buNone/>
              <a:defRPr sz="3600"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endParaRPr/>
          </a:p>
        </p:txBody>
      </p:sp>
      <p:grpSp>
        <p:nvGrpSpPr>
          <p:cNvPr id="441" name="Google Shape;441;p14"/>
          <p:cNvGrpSpPr/>
          <p:nvPr/>
        </p:nvGrpSpPr>
        <p:grpSpPr>
          <a:xfrm rot="-5400000">
            <a:off x="286059" y="3659330"/>
            <a:ext cx="1209907" cy="1782035"/>
            <a:chOff x="700771" y="-227337"/>
            <a:chExt cx="1458774" cy="2138784"/>
          </a:xfrm>
        </p:grpSpPr>
        <p:sp>
          <p:nvSpPr>
            <p:cNvPr id="442" name="Google Shape;442;p14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14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14"/>
            <p:cNvSpPr/>
            <p:nvPr/>
          </p:nvSpPr>
          <p:spPr>
            <a:xfrm rot="10800000">
              <a:off x="702529" y="1455450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14"/>
            <p:cNvSpPr/>
            <p:nvPr/>
          </p:nvSpPr>
          <p:spPr>
            <a:xfrm rot="10800000">
              <a:off x="700771" y="1034750"/>
              <a:ext cx="367344" cy="630184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14"/>
            <p:cNvSpPr/>
            <p:nvPr/>
          </p:nvSpPr>
          <p:spPr>
            <a:xfrm rot="10800000">
              <a:off x="702529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14"/>
            <p:cNvSpPr/>
            <p:nvPr/>
          </p:nvSpPr>
          <p:spPr>
            <a:xfrm rot="10800000">
              <a:off x="1066343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14"/>
            <p:cNvSpPr/>
            <p:nvPr/>
          </p:nvSpPr>
          <p:spPr>
            <a:xfrm rot="10800000">
              <a:off x="1066343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4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14"/>
            <p:cNvSpPr/>
            <p:nvPr/>
          </p:nvSpPr>
          <p:spPr>
            <a:xfrm rot="10800000">
              <a:off x="1431916" y="1455450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14"/>
            <p:cNvSpPr/>
            <p:nvPr/>
          </p:nvSpPr>
          <p:spPr>
            <a:xfrm rot="10800000">
              <a:off x="1680188" y="1146763"/>
              <a:ext cx="170670" cy="196687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14"/>
            <p:cNvSpPr/>
            <p:nvPr/>
          </p:nvSpPr>
          <p:spPr>
            <a:xfrm rot="10800000">
              <a:off x="1683717" y="1776934"/>
              <a:ext cx="115543" cy="134514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14"/>
            <p:cNvSpPr/>
            <p:nvPr/>
          </p:nvSpPr>
          <p:spPr>
            <a:xfrm rot="10800000">
              <a:off x="1066343" y="1034750"/>
              <a:ext cx="365586" cy="630184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14"/>
            <p:cNvSpPr/>
            <p:nvPr/>
          </p:nvSpPr>
          <p:spPr>
            <a:xfrm rot="10800000">
              <a:off x="1066343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14"/>
            <p:cNvSpPr/>
            <p:nvPr/>
          </p:nvSpPr>
          <p:spPr>
            <a:xfrm rot="10800000">
              <a:off x="1431916" y="193363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14"/>
            <p:cNvSpPr/>
            <p:nvPr/>
          </p:nvSpPr>
          <p:spPr>
            <a:xfrm rot="10800000">
              <a:off x="1795717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14"/>
            <p:cNvSpPr/>
            <p:nvPr/>
          </p:nvSpPr>
          <p:spPr>
            <a:xfrm rot="10800000">
              <a:off x="1066343" y="-227337"/>
              <a:ext cx="365586" cy="841413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14"/>
            <p:cNvSpPr/>
            <p:nvPr/>
          </p:nvSpPr>
          <p:spPr>
            <a:xfrm rot="10800000">
              <a:off x="1066343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14"/>
            <p:cNvSpPr/>
            <p:nvPr/>
          </p:nvSpPr>
          <p:spPr>
            <a:xfrm rot="10800000">
              <a:off x="702529" y="-17866"/>
              <a:ext cx="365586" cy="84140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14"/>
            <p:cNvSpPr/>
            <p:nvPr/>
          </p:nvSpPr>
          <p:spPr>
            <a:xfrm rot="10800000">
              <a:off x="702529" y="614063"/>
              <a:ext cx="729400" cy="631942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61" name="Google Shape;461;p14"/>
          <p:cNvGrpSpPr/>
          <p:nvPr/>
        </p:nvGrpSpPr>
        <p:grpSpPr>
          <a:xfrm rot="5400000">
            <a:off x="7613820" y="-692278"/>
            <a:ext cx="877851" cy="2209091"/>
            <a:chOff x="-26858" y="-227337"/>
            <a:chExt cx="1093215" cy="2757917"/>
          </a:xfrm>
        </p:grpSpPr>
        <p:sp>
          <p:nvSpPr>
            <p:cNvPr id="462" name="Google Shape;462;p14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14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14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14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14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14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14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14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14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14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14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14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14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14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14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14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14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14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14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14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14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14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0363266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6"/>
          <p:cNvSpPr txBox="1">
            <a:spLocks noGrp="1"/>
          </p:cNvSpPr>
          <p:nvPr>
            <p:ph type="ctrTitle"/>
          </p:nvPr>
        </p:nvSpPr>
        <p:spPr>
          <a:xfrm>
            <a:off x="4572001" y="468450"/>
            <a:ext cx="37899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cxnSp>
        <p:nvCxnSpPr>
          <p:cNvPr id="165" name="Google Shape;165;p6"/>
          <p:cNvCxnSpPr/>
          <p:nvPr/>
        </p:nvCxnSpPr>
        <p:spPr>
          <a:xfrm>
            <a:off x="8634675" y="-1604650"/>
            <a:ext cx="0" cy="266490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66" name="Google Shape;166;p6"/>
          <p:cNvGrpSpPr/>
          <p:nvPr/>
        </p:nvGrpSpPr>
        <p:grpSpPr>
          <a:xfrm rot="-5400000">
            <a:off x="665620" y="3611830"/>
            <a:ext cx="877851" cy="2209091"/>
            <a:chOff x="-26858" y="-227337"/>
            <a:chExt cx="1093215" cy="2757917"/>
          </a:xfrm>
        </p:grpSpPr>
        <p:sp>
          <p:nvSpPr>
            <p:cNvPr id="167" name="Google Shape;167;p6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6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6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6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6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6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6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6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6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6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6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6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6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6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6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6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6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6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6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6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6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6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9626450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7"/>
          <p:cNvSpPr txBox="1">
            <a:spLocks noGrp="1"/>
          </p:cNvSpPr>
          <p:nvPr>
            <p:ph type="title"/>
          </p:nvPr>
        </p:nvSpPr>
        <p:spPr>
          <a:xfrm>
            <a:off x="5355638" y="1441125"/>
            <a:ext cx="2944500" cy="98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91" name="Google Shape;191;p7"/>
          <p:cNvSpPr txBox="1">
            <a:spLocks noGrp="1"/>
          </p:cNvSpPr>
          <p:nvPr>
            <p:ph type="subTitle" idx="1"/>
          </p:nvPr>
        </p:nvSpPr>
        <p:spPr>
          <a:xfrm>
            <a:off x="5355638" y="2577675"/>
            <a:ext cx="2944500" cy="112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cxnSp>
        <p:nvCxnSpPr>
          <p:cNvPr id="192" name="Google Shape;192;p7"/>
          <p:cNvCxnSpPr/>
          <p:nvPr/>
        </p:nvCxnSpPr>
        <p:spPr>
          <a:xfrm>
            <a:off x="5360975" y="2502600"/>
            <a:ext cx="3783000" cy="0"/>
          </a:xfrm>
          <a:prstGeom prst="straightConnector1">
            <a:avLst/>
          </a:prstGeom>
          <a:noFill/>
          <a:ln w="28575" cap="flat" cmpd="sng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93" name="Google Shape;193;p7"/>
          <p:cNvGrpSpPr/>
          <p:nvPr/>
        </p:nvGrpSpPr>
        <p:grpSpPr>
          <a:xfrm rot="5400000" flipH="1">
            <a:off x="7613820" y="3611830"/>
            <a:ext cx="877851" cy="2209091"/>
            <a:chOff x="-26858" y="-227337"/>
            <a:chExt cx="1093215" cy="2757917"/>
          </a:xfrm>
        </p:grpSpPr>
        <p:sp>
          <p:nvSpPr>
            <p:cNvPr id="194" name="Google Shape;194;p7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7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7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7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7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7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7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7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7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7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7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7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7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7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7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7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7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7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7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7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7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7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9772900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8"/>
          <p:cNvSpPr txBox="1">
            <a:spLocks noGrp="1"/>
          </p:cNvSpPr>
          <p:nvPr>
            <p:ph type="title"/>
          </p:nvPr>
        </p:nvSpPr>
        <p:spPr>
          <a:xfrm>
            <a:off x="1869525" y="1705650"/>
            <a:ext cx="5405100" cy="173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218" name="Google Shape;218;p8"/>
          <p:cNvGrpSpPr/>
          <p:nvPr/>
        </p:nvGrpSpPr>
        <p:grpSpPr>
          <a:xfrm>
            <a:off x="7099200" y="2933725"/>
            <a:ext cx="2044793" cy="2209776"/>
            <a:chOff x="1384075" y="241450"/>
            <a:chExt cx="4822625" cy="5215425"/>
          </a:xfrm>
        </p:grpSpPr>
        <p:sp>
          <p:nvSpPr>
            <p:cNvPr id="219" name="Google Shape;219;p8"/>
            <p:cNvSpPr/>
            <p:nvPr/>
          </p:nvSpPr>
          <p:spPr>
            <a:xfrm>
              <a:off x="5518700" y="2670675"/>
              <a:ext cx="688000" cy="798950"/>
            </a:xfrm>
            <a:custGeom>
              <a:avLst/>
              <a:gdLst/>
              <a:ahLst/>
              <a:cxnLst/>
              <a:rect l="l" t="t" r="r" b="b"/>
              <a:pathLst>
                <a:path w="27520" h="31958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8"/>
            <p:cNvSpPr/>
            <p:nvPr/>
          </p:nvSpPr>
          <p:spPr>
            <a:xfrm>
              <a:off x="4827375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8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8"/>
            <p:cNvSpPr/>
            <p:nvPr/>
          </p:nvSpPr>
          <p:spPr>
            <a:xfrm>
              <a:off x="4827375" y="1479000"/>
              <a:ext cx="691350" cy="795600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8"/>
            <p:cNvSpPr/>
            <p:nvPr/>
          </p:nvSpPr>
          <p:spPr>
            <a:xfrm>
              <a:off x="4827375" y="1875125"/>
              <a:ext cx="691350" cy="1195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8"/>
            <p:cNvSpPr/>
            <p:nvPr/>
          </p:nvSpPr>
          <p:spPr>
            <a:xfrm>
              <a:off x="5518700" y="2274575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0" y="0"/>
                  </a:moveTo>
                  <a:lnTo>
                    <a:pt x="0" y="31823"/>
                  </a:lnTo>
                  <a:lnTo>
                    <a:pt x="27520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8"/>
            <p:cNvSpPr/>
            <p:nvPr/>
          </p:nvSpPr>
          <p:spPr>
            <a:xfrm>
              <a:off x="4827375" y="3865700"/>
              <a:ext cx="691350" cy="119505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8"/>
            <p:cNvSpPr/>
            <p:nvPr/>
          </p:nvSpPr>
          <p:spPr>
            <a:xfrm>
              <a:off x="4830700" y="4661275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8"/>
            <p:cNvSpPr/>
            <p:nvPr/>
          </p:nvSpPr>
          <p:spPr>
            <a:xfrm>
              <a:off x="5518700" y="38657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0" y="1"/>
                  </a:moveTo>
                  <a:lnTo>
                    <a:pt x="0" y="31824"/>
                  </a:lnTo>
                  <a:lnTo>
                    <a:pt x="27520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8"/>
            <p:cNvSpPr/>
            <p:nvPr/>
          </p:nvSpPr>
          <p:spPr>
            <a:xfrm>
              <a:off x="5518700" y="2670675"/>
              <a:ext cx="688000" cy="798950"/>
            </a:xfrm>
            <a:custGeom>
              <a:avLst/>
              <a:gdLst/>
              <a:ahLst/>
              <a:cxnLst/>
              <a:rect l="l" t="t" r="r" b="b"/>
              <a:pathLst>
                <a:path w="27520" h="31958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8"/>
            <p:cNvSpPr/>
            <p:nvPr/>
          </p:nvSpPr>
          <p:spPr>
            <a:xfrm>
              <a:off x="4827375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8"/>
            <p:cNvSpPr/>
            <p:nvPr/>
          </p:nvSpPr>
          <p:spPr>
            <a:xfrm>
              <a:off x="4827375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8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8"/>
            <p:cNvSpPr/>
            <p:nvPr/>
          </p:nvSpPr>
          <p:spPr>
            <a:xfrm>
              <a:off x="4139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8"/>
            <p:cNvSpPr/>
            <p:nvPr/>
          </p:nvSpPr>
          <p:spPr>
            <a:xfrm>
              <a:off x="4139375" y="307015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8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8"/>
            <p:cNvSpPr/>
            <p:nvPr/>
          </p:nvSpPr>
          <p:spPr>
            <a:xfrm>
              <a:off x="3451375" y="307015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8"/>
            <p:cNvSpPr/>
            <p:nvPr/>
          </p:nvSpPr>
          <p:spPr>
            <a:xfrm>
              <a:off x="3451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8"/>
            <p:cNvSpPr/>
            <p:nvPr/>
          </p:nvSpPr>
          <p:spPr>
            <a:xfrm>
              <a:off x="3451375" y="1479000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8"/>
            <p:cNvSpPr/>
            <p:nvPr/>
          </p:nvSpPr>
          <p:spPr>
            <a:xfrm>
              <a:off x="3448050" y="1878450"/>
              <a:ext cx="694675" cy="1191725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8"/>
            <p:cNvSpPr/>
            <p:nvPr/>
          </p:nvSpPr>
          <p:spPr>
            <a:xfrm>
              <a:off x="4139375" y="1878450"/>
              <a:ext cx="688025" cy="1191725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8"/>
            <p:cNvSpPr/>
            <p:nvPr/>
          </p:nvSpPr>
          <p:spPr>
            <a:xfrm>
              <a:off x="4382875" y="241450"/>
              <a:ext cx="201000" cy="22935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8"/>
            <p:cNvSpPr/>
            <p:nvPr/>
          </p:nvSpPr>
          <p:spPr>
            <a:xfrm>
              <a:off x="4139375" y="682600"/>
              <a:ext cx="688025" cy="796425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8"/>
            <p:cNvSpPr/>
            <p:nvPr/>
          </p:nvSpPr>
          <p:spPr>
            <a:xfrm>
              <a:off x="3451375" y="4661275"/>
              <a:ext cx="1376025" cy="795600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8"/>
            <p:cNvSpPr/>
            <p:nvPr/>
          </p:nvSpPr>
          <p:spPr>
            <a:xfrm>
              <a:off x="4139375" y="3865700"/>
              <a:ext cx="688025" cy="1195050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8"/>
            <p:cNvSpPr/>
            <p:nvPr/>
          </p:nvSpPr>
          <p:spPr>
            <a:xfrm>
              <a:off x="4139375" y="346960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8"/>
            <p:cNvSpPr/>
            <p:nvPr/>
          </p:nvSpPr>
          <p:spPr>
            <a:xfrm>
              <a:off x="4827375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8"/>
            <p:cNvSpPr/>
            <p:nvPr/>
          </p:nvSpPr>
          <p:spPr>
            <a:xfrm>
              <a:off x="4827375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8"/>
            <p:cNvSpPr/>
            <p:nvPr/>
          </p:nvSpPr>
          <p:spPr>
            <a:xfrm>
              <a:off x="3451375" y="3469600"/>
              <a:ext cx="688025" cy="795575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8"/>
            <p:cNvSpPr/>
            <p:nvPr/>
          </p:nvSpPr>
          <p:spPr>
            <a:xfrm>
              <a:off x="3451375" y="2670675"/>
              <a:ext cx="1376025" cy="1195050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8"/>
            <p:cNvSpPr/>
            <p:nvPr/>
          </p:nvSpPr>
          <p:spPr>
            <a:xfrm>
              <a:off x="2760050" y="2670675"/>
              <a:ext cx="691350" cy="79895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8"/>
            <p:cNvSpPr/>
            <p:nvPr/>
          </p:nvSpPr>
          <p:spPr>
            <a:xfrm>
              <a:off x="2760050" y="307015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8"/>
            <p:cNvSpPr/>
            <p:nvPr/>
          </p:nvSpPr>
          <p:spPr>
            <a:xfrm>
              <a:off x="3451375" y="2670675"/>
              <a:ext cx="688025" cy="798950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8"/>
            <p:cNvSpPr/>
            <p:nvPr/>
          </p:nvSpPr>
          <p:spPr>
            <a:xfrm>
              <a:off x="2072075" y="14790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8"/>
            <p:cNvSpPr/>
            <p:nvPr/>
          </p:nvSpPr>
          <p:spPr>
            <a:xfrm>
              <a:off x="1967825" y="2486400"/>
              <a:ext cx="322750" cy="371950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8"/>
            <p:cNvSpPr/>
            <p:nvPr/>
          </p:nvSpPr>
          <p:spPr>
            <a:xfrm>
              <a:off x="2065400" y="1412275"/>
              <a:ext cx="218500" cy="254375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8"/>
            <p:cNvSpPr/>
            <p:nvPr/>
          </p:nvSpPr>
          <p:spPr>
            <a:xfrm>
              <a:off x="2760050" y="1878450"/>
              <a:ext cx="691350" cy="1191725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8"/>
            <p:cNvSpPr/>
            <p:nvPr/>
          </p:nvSpPr>
          <p:spPr>
            <a:xfrm>
              <a:off x="2760050" y="1479000"/>
              <a:ext cx="691350" cy="795600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8"/>
            <p:cNvSpPr/>
            <p:nvPr/>
          </p:nvSpPr>
          <p:spPr>
            <a:xfrm>
              <a:off x="2072075" y="3865700"/>
              <a:ext cx="688000" cy="795600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8"/>
            <p:cNvSpPr/>
            <p:nvPr/>
          </p:nvSpPr>
          <p:spPr>
            <a:xfrm>
              <a:off x="1384075" y="4661275"/>
              <a:ext cx="688025" cy="795600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8"/>
            <p:cNvSpPr/>
            <p:nvPr/>
          </p:nvSpPr>
          <p:spPr>
            <a:xfrm>
              <a:off x="2760050" y="3865700"/>
              <a:ext cx="691350" cy="1591175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8"/>
            <p:cNvSpPr/>
            <p:nvPr/>
          </p:nvSpPr>
          <p:spPr>
            <a:xfrm>
              <a:off x="2760050" y="3469600"/>
              <a:ext cx="691350" cy="795575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8"/>
            <p:cNvSpPr/>
            <p:nvPr/>
          </p:nvSpPr>
          <p:spPr>
            <a:xfrm>
              <a:off x="3448050" y="3469600"/>
              <a:ext cx="691350" cy="159115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8"/>
            <p:cNvSpPr/>
            <p:nvPr/>
          </p:nvSpPr>
          <p:spPr>
            <a:xfrm>
              <a:off x="2760050" y="2670675"/>
              <a:ext cx="1379350" cy="1195050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3" name="Google Shape;263;p8"/>
          <p:cNvGrpSpPr/>
          <p:nvPr/>
        </p:nvGrpSpPr>
        <p:grpSpPr>
          <a:xfrm>
            <a:off x="-76200" y="-76200"/>
            <a:ext cx="2286103" cy="2895537"/>
            <a:chOff x="-26858" y="-227337"/>
            <a:chExt cx="2186403" cy="2757917"/>
          </a:xfrm>
        </p:grpSpPr>
        <p:sp>
          <p:nvSpPr>
            <p:cNvPr id="264" name="Google Shape;264;p8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8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8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8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8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8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8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8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8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8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8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8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8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8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8"/>
            <p:cNvSpPr/>
            <p:nvPr/>
          </p:nvSpPr>
          <p:spPr>
            <a:xfrm rot="10800000">
              <a:off x="702529" y="1455450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8"/>
            <p:cNvSpPr/>
            <p:nvPr/>
          </p:nvSpPr>
          <p:spPr>
            <a:xfrm rot="10800000">
              <a:off x="700771" y="1034750"/>
              <a:ext cx="367344" cy="630184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8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8"/>
            <p:cNvSpPr/>
            <p:nvPr/>
          </p:nvSpPr>
          <p:spPr>
            <a:xfrm rot="10800000">
              <a:off x="467491" y="2409300"/>
              <a:ext cx="106289" cy="121280"/>
            </a:xfrm>
            <a:custGeom>
              <a:avLst/>
              <a:gdLst/>
              <a:ahLst/>
              <a:cxnLst/>
              <a:rect l="l" t="t" r="r" b="b"/>
              <a:pathLst>
                <a:path w="8040" h="9174" extrusionOk="0">
                  <a:moveTo>
                    <a:pt x="8040" y="0"/>
                  </a:moveTo>
                  <a:lnTo>
                    <a:pt x="1" y="4604"/>
                  </a:lnTo>
                  <a:lnTo>
                    <a:pt x="8040" y="9174"/>
                  </a:lnTo>
                  <a:lnTo>
                    <a:pt x="8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8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8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8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8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8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8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8"/>
            <p:cNvSpPr/>
            <p:nvPr/>
          </p:nvSpPr>
          <p:spPr>
            <a:xfrm rot="10800000">
              <a:off x="702529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8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8"/>
            <p:cNvSpPr/>
            <p:nvPr/>
          </p:nvSpPr>
          <p:spPr>
            <a:xfrm rot="10800000">
              <a:off x="1066343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8"/>
            <p:cNvSpPr/>
            <p:nvPr/>
          </p:nvSpPr>
          <p:spPr>
            <a:xfrm rot="10800000">
              <a:off x="1066343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8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8"/>
            <p:cNvSpPr/>
            <p:nvPr/>
          </p:nvSpPr>
          <p:spPr>
            <a:xfrm rot="10800000">
              <a:off x="1431916" y="1455450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8"/>
            <p:cNvSpPr/>
            <p:nvPr/>
          </p:nvSpPr>
          <p:spPr>
            <a:xfrm rot="10800000">
              <a:off x="1680188" y="1146763"/>
              <a:ext cx="170670" cy="196687"/>
            </a:xfrm>
            <a:custGeom>
              <a:avLst/>
              <a:gdLst/>
              <a:ahLst/>
              <a:cxnLst/>
              <a:rect l="l" t="t" r="r" b="b"/>
              <a:pathLst>
                <a:path w="12910" h="14878" extrusionOk="0">
                  <a:moveTo>
                    <a:pt x="1" y="0"/>
                  </a:moveTo>
                  <a:lnTo>
                    <a:pt x="1" y="14877"/>
                  </a:lnTo>
                  <a:lnTo>
                    <a:pt x="12910" y="750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8"/>
            <p:cNvSpPr/>
            <p:nvPr/>
          </p:nvSpPr>
          <p:spPr>
            <a:xfrm rot="10800000">
              <a:off x="1683717" y="1776934"/>
              <a:ext cx="115543" cy="134514"/>
            </a:xfrm>
            <a:custGeom>
              <a:avLst/>
              <a:gdLst/>
              <a:ahLst/>
              <a:cxnLst/>
              <a:rect l="l" t="t" r="r" b="b"/>
              <a:pathLst>
                <a:path w="8740" h="10175" extrusionOk="0">
                  <a:moveTo>
                    <a:pt x="0" y="1"/>
                  </a:moveTo>
                  <a:lnTo>
                    <a:pt x="0" y="10175"/>
                  </a:lnTo>
                  <a:lnTo>
                    <a:pt x="8740" y="500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8"/>
            <p:cNvSpPr/>
            <p:nvPr/>
          </p:nvSpPr>
          <p:spPr>
            <a:xfrm rot="10800000">
              <a:off x="1066343" y="1034750"/>
              <a:ext cx="365586" cy="630184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8"/>
            <p:cNvSpPr/>
            <p:nvPr/>
          </p:nvSpPr>
          <p:spPr>
            <a:xfrm rot="10800000">
              <a:off x="1066343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8"/>
            <p:cNvSpPr/>
            <p:nvPr/>
          </p:nvSpPr>
          <p:spPr>
            <a:xfrm rot="10800000">
              <a:off x="1431916" y="193363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8"/>
            <p:cNvSpPr/>
            <p:nvPr/>
          </p:nvSpPr>
          <p:spPr>
            <a:xfrm rot="10800000">
              <a:off x="1795717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8"/>
            <p:cNvSpPr/>
            <p:nvPr/>
          </p:nvSpPr>
          <p:spPr>
            <a:xfrm rot="10800000">
              <a:off x="1066343" y="-227337"/>
              <a:ext cx="365586" cy="841413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8"/>
            <p:cNvSpPr/>
            <p:nvPr/>
          </p:nvSpPr>
          <p:spPr>
            <a:xfrm rot="10800000">
              <a:off x="1066343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8"/>
            <p:cNvSpPr/>
            <p:nvPr/>
          </p:nvSpPr>
          <p:spPr>
            <a:xfrm rot="10800000">
              <a:off x="702529" y="-17866"/>
              <a:ext cx="365586" cy="84140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8"/>
            <p:cNvSpPr/>
            <p:nvPr/>
          </p:nvSpPr>
          <p:spPr>
            <a:xfrm rot="10800000">
              <a:off x="702529" y="614063"/>
              <a:ext cx="729400" cy="631942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819726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9"/>
          <p:cNvSpPr txBox="1">
            <a:spLocks noGrp="1"/>
          </p:cNvSpPr>
          <p:nvPr>
            <p:ph type="title"/>
          </p:nvPr>
        </p:nvSpPr>
        <p:spPr>
          <a:xfrm>
            <a:off x="713225" y="978238"/>
            <a:ext cx="3147300" cy="229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06" name="Google Shape;306;p9"/>
          <p:cNvSpPr txBox="1">
            <a:spLocks noGrp="1"/>
          </p:cNvSpPr>
          <p:nvPr>
            <p:ph type="subTitle" idx="1"/>
          </p:nvPr>
        </p:nvSpPr>
        <p:spPr>
          <a:xfrm>
            <a:off x="713225" y="3357063"/>
            <a:ext cx="3147300" cy="8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grpSp>
        <p:nvGrpSpPr>
          <p:cNvPr id="307" name="Google Shape;307;p9"/>
          <p:cNvGrpSpPr/>
          <p:nvPr/>
        </p:nvGrpSpPr>
        <p:grpSpPr>
          <a:xfrm flipH="1">
            <a:off x="4743766" y="-1156952"/>
            <a:ext cx="4451259" cy="6129060"/>
            <a:chOff x="-37799" y="-227337"/>
            <a:chExt cx="1833529" cy="2524637"/>
          </a:xfrm>
        </p:grpSpPr>
        <p:sp>
          <p:nvSpPr>
            <p:cNvPr id="308" name="Google Shape;308;p9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9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9"/>
            <p:cNvSpPr/>
            <p:nvPr/>
          </p:nvSpPr>
          <p:spPr>
            <a:xfrm rot="10800000">
              <a:off x="-26858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27653" y="1"/>
                  </a:moveTo>
                  <a:lnTo>
                    <a:pt x="0" y="15845"/>
                  </a:lnTo>
                  <a:lnTo>
                    <a:pt x="27653" y="31823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9"/>
            <p:cNvSpPr/>
            <p:nvPr/>
          </p:nvSpPr>
          <p:spPr>
            <a:xfrm rot="10800000">
              <a:off x="-26858" y="1034750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0" y="0"/>
                  </a:moveTo>
                  <a:lnTo>
                    <a:pt x="0" y="31823"/>
                  </a:lnTo>
                  <a:lnTo>
                    <a:pt x="134" y="31956"/>
                  </a:lnTo>
                  <a:lnTo>
                    <a:pt x="27653" y="47801"/>
                  </a:lnTo>
                  <a:lnTo>
                    <a:pt x="27653" y="159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9"/>
            <p:cNvSpPr/>
            <p:nvPr/>
          </p:nvSpPr>
          <p:spPr>
            <a:xfrm rot="10800000">
              <a:off x="-26858" y="-17866"/>
              <a:ext cx="365586" cy="631942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9"/>
            <p:cNvSpPr/>
            <p:nvPr/>
          </p:nvSpPr>
          <p:spPr>
            <a:xfrm rot="10800000">
              <a:off x="-26858" y="-227337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9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9"/>
            <p:cNvSpPr/>
            <p:nvPr/>
          </p:nvSpPr>
          <p:spPr>
            <a:xfrm rot="10800000">
              <a:off x="-26858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9"/>
            <p:cNvSpPr/>
            <p:nvPr/>
          </p:nvSpPr>
          <p:spPr>
            <a:xfrm rot="10800000">
              <a:off x="-26858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9"/>
            <p:cNvSpPr/>
            <p:nvPr/>
          </p:nvSpPr>
          <p:spPr>
            <a:xfrm rot="10800000">
              <a:off x="338715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957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9"/>
            <p:cNvSpPr/>
            <p:nvPr/>
          </p:nvSpPr>
          <p:spPr>
            <a:xfrm rot="10800000">
              <a:off x="338715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0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9"/>
            <p:cNvSpPr/>
            <p:nvPr/>
          </p:nvSpPr>
          <p:spPr>
            <a:xfrm rot="10800000">
              <a:off x="-37799" y="811313"/>
              <a:ext cx="381833" cy="441260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0" y="1"/>
                  </a:moveTo>
                  <a:lnTo>
                    <a:pt x="0" y="31957"/>
                  </a:lnTo>
                  <a:lnTo>
                    <a:pt x="27653" y="1597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9"/>
            <p:cNvSpPr/>
            <p:nvPr/>
          </p:nvSpPr>
          <p:spPr>
            <a:xfrm rot="10800000">
              <a:off x="702529" y="614063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1" y="0"/>
                  </a:moveTo>
                  <a:lnTo>
                    <a:pt x="1" y="15978"/>
                  </a:lnTo>
                  <a:lnTo>
                    <a:pt x="27521" y="31823"/>
                  </a:lnTo>
                  <a:lnTo>
                    <a:pt x="2752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9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9"/>
            <p:cNvSpPr/>
            <p:nvPr/>
          </p:nvSpPr>
          <p:spPr>
            <a:xfrm rot="10800000">
              <a:off x="702529" y="1455450"/>
              <a:ext cx="363828" cy="420713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1" y="1"/>
                  </a:moveTo>
                  <a:lnTo>
                    <a:pt x="1" y="15845"/>
                  </a:lnTo>
                  <a:lnTo>
                    <a:pt x="27521" y="31823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9"/>
            <p:cNvSpPr/>
            <p:nvPr/>
          </p:nvSpPr>
          <p:spPr>
            <a:xfrm rot="10800000">
              <a:off x="700771" y="1034750"/>
              <a:ext cx="367344" cy="630184"/>
            </a:xfrm>
            <a:custGeom>
              <a:avLst/>
              <a:gdLst/>
              <a:ahLst/>
              <a:cxnLst/>
              <a:rect l="l" t="t" r="r" b="b"/>
              <a:pathLst>
                <a:path w="27787" h="47669" extrusionOk="0">
                  <a:moveTo>
                    <a:pt x="1" y="1"/>
                  </a:moveTo>
                  <a:lnTo>
                    <a:pt x="134" y="31823"/>
                  </a:lnTo>
                  <a:lnTo>
                    <a:pt x="27787" y="47668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9"/>
            <p:cNvSpPr/>
            <p:nvPr/>
          </p:nvSpPr>
          <p:spPr>
            <a:xfrm rot="10800000">
              <a:off x="338715" y="1034750"/>
              <a:ext cx="363828" cy="630184"/>
            </a:xfrm>
            <a:custGeom>
              <a:avLst/>
              <a:gdLst/>
              <a:ahLst/>
              <a:cxnLst/>
              <a:rect l="l" t="t" r="r" b="b"/>
              <a:pathLst>
                <a:path w="27521" h="47669" extrusionOk="0">
                  <a:moveTo>
                    <a:pt x="27520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0" y="31823"/>
                  </a:lnTo>
                  <a:lnTo>
                    <a:pt x="27520" y="31690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9"/>
            <p:cNvSpPr/>
            <p:nvPr/>
          </p:nvSpPr>
          <p:spPr>
            <a:xfrm rot="10800000">
              <a:off x="338715" y="1876150"/>
              <a:ext cx="363828" cy="421150"/>
            </a:xfrm>
            <a:custGeom>
              <a:avLst/>
              <a:gdLst/>
              <a:ahLst/>
              <a:cxnLst/>
              <a:rect l="l" t="t" r="r" b="b"/>
              <a:pathLst>
                <a:path w="27521" h="31857" extrusionOk="0">
                  <a:moveTo>
                    <a:pt x="1" y="0"/>
                  </a:moveTo>
                  <a:lnTo>
                    <a:pt x="1" y="31857"/>
                  </a:lnTo>
                  <a:lnTo>
                    <a:pt x="27520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9"/>
            <p:cNvSpPr/>
            <p:nvPr/>
          </p:nvSpPr>
          <p:spPr>
            <a:xfrm rot="10800000">
              <a:off x="338715" y="-227337"/>
              <a:ext cx="727642" cy="420713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9"/>
            <p:cNvSpPr/>
            <p:nvPr/>
          </p:nvSpPr>
          <p:spPr>
            <a:xfrm rot="10800000">
              <a:off x="338715" y="-17866"/>
              <a:ext cx="363828" cy="631942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9"/>
            <p:cNvSpPr/>
            <p:nvPr/>
          </p:nvSpPr>
          <p:spPr>
            <a:xfrm rot="10800000">
              <a:off x="338715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9"/>
            <p:cNvSpPr/>
            <p:nvPr/>
          </p:nvSpPr>
          <p:spPr>
            <a:xfrm rot="10800000">
              <a:off x="-26858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9"/>
            <p:cNvSpPr/>
            <p:nvPr/>
          </p:nvSpPr>
          <p:spPr>
            <a:xfrm rot="10800000">
              <a:off x="702529" y="402834"/>
              <a:ext cx="363828" cy="420700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521" y="1584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9"/>
            <p:cNvSpPr/>
            <p:nvPr/>
          </p:nvSpPr>
          <p:spPr>
            <a:xfrm rot="10800000">
              <a:off x="338715" y="614063"/>
              <a:ext cx="727642" cy="631942"/>
            </a:xfrm>
            <a:custGeom>
              <a:avLst/>
              <a:gdLst/>
              <a:ahLst/>
              <a:cxnLst/>
              <a:rect l="l" t="t" r="r" b="b"/>
              <a:pathLst>
                <a:path w="55041" h="47802" extrusionOk="0">
                  <a:moveTo>
                    <a:pt x="55040" y="1"/>
                  </a:moveTo>
                  <a:lnTo>
                    <a:pt x="27521" y="15979"/>
                  </a:lnTo>
                  <a:lnTo>
                    <a:pt x="1" y="31957"/>
                  </a:lnTo>
                  <a:lnTo>
                    <a:pt x="27521" y="47802"/>
                  </a:lnTo>
                  <a:lnTo>
                    <a:pt x="55040" y="31957"/>
                  </a:lnTo>
                  <a:lnTo>
                    <a:pt x="5504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9"/>
            <p:cNvSpPr/>
            <p:nvPr/>
          </p:nvSpPr>
          <p:spPr>
            <a:xfrm rot="10800000">
              <a:off x="1066343" y="823521"/>
              <a:ext cx="365586" cy="422485"/>
            </a:xfrm>
            <a:custGeom>
              <a:avLst/>
              <a:gdLst/>
              <a:ahLst/>
              <a:cxnLst/>
              <a:rect l="l" t="t" r="r" b="b"/>
              <a:pathLst>
                <a:path w="27654" h="31958" extrusionOk="0">
                  <a:moveTo>
                    <a:pt x="27654" y="1"/>
                  </a:moveTo>
                  <a:lnTo>
                    <a:pt x="1" y="15979"/>
                  </a:lnTo>
                  <a:lnTo>
                    <a:pt x="27654" y="31957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9"/>
            <p:cNvSpPr/>
            <p:nvPr/>
          </p:nvSpPr>
          <p:spPr>
            <a:xfrm rot="10800000">
              <a:off x="1066343" y="614063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1" y="0"/>
                  </a:moveTo>
                  <a:lnTo>
                    <a:pt x="1" y="31823"/>
                  </a:lnTo>
                  <a:lnTo>
                    <a:pt x="27654" y="1597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651D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9"/>
            <p:cNvSpPr/>
            <p:nvPr/>
          </p:nvSpPr>
          <p:spPr>
            <a:xfrm rot="10800000">
              <a:off x="702529" y="823521"/>
              <a:ext cx="363828" cy="422485"/>
            </a:xfrm>
            <a:custGeom>
              <a:avLst/>
              <a:gdLst/>
              <a:ahLst/>
              <a:cxnLst/>
              <a:rect l="l" t="t" r="r" b="b"/>
              <a:pathLst>
                <a:path w="27521" h="31958" extrusionOk="0">
                  <a:moveTo>
                    <a:pt x="1" y="1"/>
                  </a:moveTo>
                  <a:lnTo>
                    <a:pt x="1" y="31957"/>
                  </a:lnTo>
                  <a:lnTo>
                    <a:pt x="27521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9"/>
            <p:cNvSpPr/>
            <p:nvPr/>
          </p:nvSpPr>
          <p:spPr>
            <a:xfrm rot="10800000">
              <a:off x="1431916" y="1455450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845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9"/>
            <p:cNvSpPr/>
            <p:nvPr/>
          </p:nvSpPr>
          <p:spPr>
            <a:xfrm rot="10800000">
              <a:off x="1066343" y="1034750"/>
              <a:ext cx="365586" cy="630184"/>
            </a:xfrm>
            <a:custGeom>
              <a:avLst/>
              <a:gdLst/>
              <a:ahLst/>
              <a:cxnLst/>
              <a:rect l="l" t="t" r="r" b="b"/>
              <a:pathLst>
                <a:path w="27654" h="47669" extrusionOk="0">
                  <a:moveTo>
                    <a:pt x="27654" y="1"/>
                  </a:moveTo>
                  <a:lnTo>
                    <a:pt x="1" y="15845"/>
                  </a:lnTo>
                  <a:lnTo>
                    <a:pt x="1" y="47668"/>
                  </a:lnTo>
                  <a:lnTo>
                    <a:pt x="27521" y="31823"/>
                  </a:lnTo>
                  <a:lnTo>
                    <a:pt x="27654" y="31690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9"/>
            <p:cNvSpPr/>
            <p:nvPr/>
          </p:nvSpPr>
          <p:spPr>
            <a:xfrm rot="10800000">
              <a:off x="1066343" y="1455450"/>
              <a:ext cx="365586" cy="420713"/>
            </a:xfrm>
            <a:custGeom>
              <a:avLst/>
              <a:gdLst/>
              <a:ahLst/>
              <a:cxnLst/>
              <a:rect l="l" t="t" r="r" b="b"/>
              <a:pathLst>
                <a:path w="27654" h="31824" extrusionOk="0">
                  <a:moveTo>
                    <a:pt x="1" y="1"/>
                  </a:moveTo>
                  <a:lnTo>
                    <a:pt x="1" y="31823"/>
                  </a:lnTo>
                  <a:lnTo>
                    <a:pt x="27654" y="15979"/>
                  </a:lnTo>
                  <a:lnTo>
                    <a:pt x="27654" y="1584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9"/>
            <p:cNvSpPr/>
            <p:nvPr/>
          </p:nvSpPr>
          <p:spPr>
            <a:xfrm rot="10800000">
              <a:off x="1431916" y="193363"/>
              <a:ext cx="363814" cy="420713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9"/>
            <p:cNvSpPr/>
            <p:nvPr/>
          </p:nvSpPr>
          <p:spPr>
            <a:xfrm rot="10800000">
              <a:off x="1066343" y="-227337"/>
              <a:ext cx="365586" cy="841413"/>
            </a:xfrm>
            <a:custGeom>
              <a:avLst/>
              <a:gdLst/>
              <a:ahLst/>
              <a:cxnLst/>
              <a:rect l="l" t="t" r="r" b="b"/>
              <a:pathLst>
                <a:path w="27654" h="63647" extrusionOk="0">
                  <a:moveTo>
                    <a:pt x="1" y="1"/>
                  </a:moveTo>
                  <a:lnTo>
                    <a:pt x="1" y="31824"/>
                  </a:lnTo>
                  <a:lnTo>
                    <a:pt x="1" y="63646"/>
                  </a:lnTo>
                  <a:lnTo>
                    <a:pt x="27521" y="47802"/>
                  </a:lnTo>
                  <a:lnTo>
                    <a:pt x="27654" y="47802"/>
                  </a:lnTo>
                  <a:lnTo>
                    <a:pt x="27654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9"/>
            <p:cNvSpPr/>
            <p:nvPr/>
          </p:nvSpPr>
          <p:spPr>
            <a:xfrm rot="10800000">
              <a:off x="1066343" y="402834"/>
              <a:ext cx="365586" cy="420700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4" y="0"/>
                  </a:moveTo>
                  <a:lnTo>
                    <a:pt x="1" y="15845"/>
                  </a:lnTo>
                  <a:lnTo>
                    <a:pt x="27654" y="31823"/>
                  </a:lnTo>
                  <a:lnTo>
                    <a:pt x="27654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9"/>
            <p:cNvSpPr/>
            <p:nvPr/>
          </p:nvSpPr>
          <p:spPr>
            <a:xfrm rot="10800000">
              <a:off x="702529" y="-17866"/>
              <a:ext cx="365586" cy="841400"/>
            </a:xfrm>
            <a:custGeom>
              <a:avLst/>
              <a:gdLst/>
              <a:ahLst/>
              <a:cxnLst/>
              <a:rect l="l" t="t" r="r" b="b"/>
              <a:pathLst>
                <a:path w="27654" h="63646" extrusionOk="0">
                  <a:moveTo>
                    <a:pt x="134" y="0"/>
                  </a:moveTo>
                  <a:lnTo>
                    <a:pt x="1" y="31823"/>
                  </a:lnTo>
                  <a:lnTo>
                    <a:pt x="134" y="31823"/>
                  </a:lnTo>
                  <a:lnTo>
                    <a:pt x="134" y="63646"/>
                  </a:lnTo>
                  <a:lnTo>
                    <a:pt x="27654" y="47668"/>
                  </a:lnTo>
                  <a:lnTo>
                    <a:pt x="27654" y="15845"/>
                  </a:lnTo>
                  <a:lnTo>
                    <a:pt x="13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9"/>
            <p:cNvSpPr/>
            <p:nvPr/>
          </p:nvSpPr>
          <p:spPr>
            <a:xfrm rot="10800000">
              <a:off x="702529" y="614063"/>
              <a:ext cx="729400" cy="631942"/>
            </a:xfrm>
            <a:custGeom>
              <a:avLst/>
              <a:gdLst/>
              <a:ahLst/>
              <a:cxnLst/>
              <a:rect l="l" t="t" r="r" b="b"/>
              <a:pathLst>
                <a:path w="55174" h="47802" extrusionOk="0">
                  <a:moveTo>
                    <a:pt x="27654" y="1"/>
                  </a:moveTo>
                  <a:lnTo>
                    <a:pt x="1" y="15979"/>
                  </a:lnTo>
                  <a:lnTo>
                    <a:pt x="1" y="47802"/>
                  </a:lnTo>
                  <a:lnTo>
                    <a:pt x="27654" y="31957"/>
                  </a:lnTo>
                  <a:lnTo>
                    <a:pt x="55174" y="15979"/>
                  </a:lnTo>
                  <a:lnTo>
                    <a:pt x="2765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3032074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4" name="Google Shape;344;p10"/>
          <p:cNvGrpSpPr/>
          <p:nvPr/>
        </p:nvGrpSpPr>
        <p:grpSpPr>
          <a:xfrm>
            <a:off x="-6570" y="518767"/>
            <a:ext cx="2604982" cy="2256975"/>
            <a:chOff x="-8580" y="487809"/>
            <a:chExt cx="2894424" cy="2507193"/>
          </a:xfrm>
        </p:grpSpPr>
        <p:sp>
          <p:nvSpPr>
            <p:cNvPr id="345" name="Google Shape;345;p10"/>
            <p:cNvSpPr/>
            <p:nvPr/>
          </p:nvSpPr>
          <p:spPr>
            <a:xfrm rot="10800000">
              <a:off x="-8580" y="2159250"/>
              <a:ext cx="726263" cy="835752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10"/>
            <p:cNvSpPr/>
            <p:nvPr/>
          </p:nvSpPr>
          <p:spPr>
            <a:xfrm rot="10800000">
              <a:off x="-8580" y="903907"/>
              <a:ext cx="726263" cy="1255400"/>
            </a:xfrm>
            <a:custGeom>
              <a:avLst/>
              <a:gdLst/>
              <a:ahLst/>
              <a:cxnLst/>
              <a:rect l="l" t="t" r="r" b="b"/>
              <a:pathLst>
                <a:path w="27654" h="47802" extrusionOk="0">
                  <a:moveTo>
                    <a:pt x="27653" y="1"/>
                  </a:moveTo>
                  <a:lnTo>
                    <a:pt x="0" y="15979"/>
                  </a:lnTo>
                  <a:lnTo>
                    <a:pt x="0" y="47802"/>
                  </a:lnTo>
                  <a:lnTo>
                    <a:pt x="134" y="47802"/>
                  </a:lnTo>
                  <a:lnTo>
                    <a:pt x="27653" y="31824"/>
                  </a:lnTo>
                  <a:lnTo>
                    <a:pt x="2765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10"/>
            <p:cNvSpPr/>
            <p:nvPr/>
          </p:nvSpPr>
          <p:spPr>
            <a:xfrm rot="10800000">
              <a:off x="-8580" y="487809"/>
              <a:ext cx="722770" cy="835778"/>
            </a:xfrm>
            <a:custGeom>
              <a:avLst/>
              <a:gdLst/>
              <a:ahLst/>
              <a:cxnLst/>
              <a:rect l="l" t="t" r="r" b="b"/>
              <a:pathLst>
                <a:path w="27521" h="31824" extrusionOk="0">
                  <a:moveTo>
                    <a:pt x="27520" y="1"/>
                  </a:moveTo>
                  <a:lnTo>
                    <a:pt x="1" y="15979"/>
                  </a:lnTo>
                  <a:lnTo>
                    <a:pt x="27520" y="31823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10"/>
            <p:cNvSpPr/>
            <p:nvPr/>
          </p:nvSpPr>
          <p:spPr>
            <a:xfrm rot="10800000">
              <a:off x="-8580" y="1739643"/>
              <a:ext cx="726263" cy="835752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A6A6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10"/>
            <p:cNvSpPr/>
            <p:nvPr/>
          </p:nvSpPr>
          <p:spPr>
            <a:xfrm rot="10800000">
              <a:off x="-8580" y="2159250"/>
              <a:ext cx="726263" cy="835752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27653" y="0"/>
                  </a:moveTo>
                  <a:lnTo>
                    <a:pt x="0" y="15978"/>
                  </a:lnTo>
                  <a:lnTo>
                    <a:pt x="27653" y="31823"/>
                  </a:lnTo>
                  <a:lnTo>
                    <a:pt x="27653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10"/>
            <p:cNvSpPr/>
            <p:nvPr/>
          </p:nvSpPr>
          <p:spPr>
            <a:xfrm rot="10800000">
              <a:off x="717603" y="487809"/>
              <a:ext cx="1445514" cy="835778"/>
            </a:xfrm>
            <a:custGeom>
              <a:avLst/>
              <a:gdLst/>
              <a:ahLst/>
              <a:cxnLst/>
              <a:rect l="l" t="t" r="r" b="b"/>
              <a:pathLst>
                <a:path w="55041" h="31824" extrusionOk="0">
                  <a:moveTo>
                    <a:pt x="27521" y="1"/>
                  </a:moveTo>
                  <a:lnTo>
                    <a:pt x="1" y="15979"/>
                  </a:lnTo>
                  <a:lnTo>
                    <a:pt x="27521" y="31823"/>
                  </a:lnTo>
                  <a:lnTo>
                    <a:pt x="55040" y="15979"/>
                  </a:lnTo>
                  <a:lnTo>
                    <a:pt x="27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10"/>
            <p:cNvSpPr/>
            <p:nvPr/>
          </p:nvSpPr>
          <p:spPr>
            <a:xfrm rot="10800000">
              <a:off x="717630" y="903907"/>
              <a:ext cx="722770" cy="1255400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10"/>
            <p:cNvSpPr/>
            <p:nvPr/>
          </p:nvSpPr>
          <p:spPr>
            <a:xfrm rot="10800000">
              <a:off x="717630" y="1739643"/>
              <a:ext cx="722770" cy="835752"/>
            </a:xfrm>
            <a:custGeom>
              <a:avLst/>
              <a:gdLst/>
              <a:ahLst/>
              <a:cxnLst/>
              <a:rect l="l" t="t" r="r" b="b"/>
              <a:pathLst>
                <a:path w="27521" h="31823" extrusionOk="0">
                  <a:moveTo>
                    <a:pt x="27520" y="0"/>
                  </a:moveTo>
                  <a:lnTo>
                    <a:pt x="1" y="15845"/>
                  </a:lnTo>
                  <a:lnTo>
                    <a:pt x="27520" y="31823"/>
                  </a:lnTo>
                  <a:lnTo>
                    <a:pt x="275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10"/>
            <p:cNvSpPr/>
            <p:nvPr/>
          </p:nvSpPr>
          <p:spPr>
            <a:xfrm rot="10800000">
              <a:off x="-8580" y="1739643"/>
              <a:ext cx="726263" cy="835752"/>
            </a:xfrm>
            <a:custGeom>
              <a:avLst/>
              <a:gdLst/>
              <a:ahLst/>
              <a:cxnLst/>
              <a:rect l="l" t="t" r="r" b="b"/>
              <a:pathLst>
                <a:path w="27654" h="31823" extrusionOk="0">
                  <a:moveTo>
                    <a:pt x="0" y="0"/>
                  </a:moveTo>
                  <a:lnTo>
                    <a:pt x="0" y="31823"/>
                  </a:lnTo>
                  <a:lnTo>
                    <a:pt x="27653" y="158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10"/>
            <p:cNvSpPr/>
            <p:nvPr/>
          </p:nvSpPr>
          <p:spPr>
            <a:xfrm rot="10800000">
              <a:off x="2163100" y="903904"/>
              <a:ext cx="722744" cy="835778"/>
            </a:xfrm>
            <a:custGeom>
              <a:avLst/>
              <a:gdLst/>
              <a:ahLst/>
              <a:cxnLst/>
              <a:rect l="l" t="t" r="r" b="b"/>
              <a:pathLst>
                <a:path w="27520" h="31824" extrusionOk="0">
                  <a:moveTo>
                    <a:pt x="27520" y="1"/>
                  </a:moveTo>
                  <a:lnTo>
                    <a:pt x="0" y="15979"/>
                  </a:lnTo>
                  <a:lnTo>
                    <a:pt x="27520" y="31824"/>
                  </a:lnTo>
                  <a:lnTo>
                    <a:pt x="2752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10"/>
            <p:cNvSpPr/>
            <p:nvPr/>
          </p:nvSpPr>
          <p:spPr>
            <a:xfrm rot="10800000" flipH="1">
              <a:off x="1442105" y="903907"/>
              <a:ext cx="722770" cy="1255400"/>
            </a:xfrm>
            <a:custGeom>
              <a:avLst/>
              <a:gdLst/>
              <a:ahLst/>
              <a:cxnLst/>
              <a:rect l="l" t="t" r="r" b="b"/>
              <a:pathLst>
                <a:path w="27521" h="47802" extrusionOk="0">
                  <a:moveTo>
                    <a:pt x="1" y="1"/>
                  </a:moveTo>
                  <a:lnTo>
                    <a:pt x="1" y="31824"/>
                  </a:lnTo>
                  <a:lnTo>
                    <a:pt x="27520" y="47802"/>
                  </a:lnTo>
                  <a:lnTo>
                    <a:pt x="27520" y="1597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>
              <a:outerShdw blurRad="57150" dist="19050" dir="5400000" algn="bl" rotWithShape="0">
                <a:srgbClr val="000000">
                  <a:alpha val="50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6" name="Google Shape;356;p10"/>
          <p:cNvSpPr/>
          <p:nvPr/>
        </p:nvSpPr>
        <p:spPr>
          <a:xfrm flipH="1">
            <a:off x="-1017193" y="881512"/>
            <a:ext cx="4269126" cy="4942773"/>
          </a:xfrm>
          <a:custGeom>
            <a:avLst/>
            <a:gdLst/>
            <a:ahLst/>
            <a:cxnLst/>
            <a:rect l="l" t="t" r="r" b="b"/>
            <a:pathLst>
              <a:path w="27521" h="31857" extrusionOk="0">
                <a:moveTo>
                  <a:pt x="1" y="0"/>
                </a:moveTo>
                <a:lnTo>
                  <a:pt x="1" y="31857"/>
                </a:lnTo>
                <a:lnTo>
                  <a:pt x="27520" y="15845"/>
                </a:lnTo>
                <a:lnTo>
                  <a:pt x="1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10"/>
          <p:cNvSpPr txBox="1">
            <a:spLocks noGrp="1"/>
          </p:cNvSpPr>
          <p:nvPr>
            <p:ph type="title"/>
          </p:nvPr>
        </p:nvSpPr>
        <p:spPr>
          <a:xfrm>
            <a:off x="713225" y="2321675"/>
            <a:ext cx="2230800" cy="2286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491178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theme" Target="../theme/theme2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3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 dirty="0"/>
          </a:p>
        </p:txBody>
      </p:sp>
      <p:sp>
        <p:nvSpPr>
          <p:cNvPr id="40" name="Google Shape;40;p13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Barlow Condensed SemiBold"/>
              <a:buNone/>
              <a:defRPr sz="2800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●"/>
              <a:defRPr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○"/>
              <a:defRPr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■"/>
              <a:defRPr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●"/>
              <a:defRPr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○"/>
              <a:defRPr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■"/>
              <a:defRPr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●"/>
              <a:defRPr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Char char="○"/>
              <a:defRPr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vo"/>
              <a:buChar char="■"/>
              <a:defRPr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2512691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694" r:id="rId3"/>
    <p:sldLayoutId id="2147483695" r:id="rId4"/>
    <p:sldLayoutId id="2147483696" r:id="rId5"/>
    <p:sldLayoutId id="2147483697" r:id="rId6"/>
    <p:sldLayoutId id="2147483698" r:id="rId7"/>
    <p:sldLayoutId id="2147483699" r:id="rId8"/>
    <p:sldLayoutId id="2147483700" r:id="rId9"/>
    <p:sldLayoutId id="2147483701" r:id="rId10"/>
    <p:sldLayoutId id="2147483702" r:id="rId11"/>
    <p:sldLayoutId id="2147483703" r:id="rId12"/>
    <p:sldLayoutId id="2147483705" r:id="rId13"/>
    <p:sldLayoutId id="2147483706" r:id="rId14"/>
    <p:sldLayoutId id="2147483707" r:id="rId15"/>
    <p:sldLayoutId id="2147483708" r:id="rId16"/>
    <p:sldLayoutId id="2147483710" r:id="rId17"/>
    <p:sldLayoutId id="2147483711" r:id="rId18"/>
    <p:sldLayoutId id="2147483712" r:id="rId19"/>
    <p:sldLayoutId id="2147483713" r:id="rId20"/>
    <p:sldLayoutId id="2147483714" r:id="rId21"/>
    <p:sldLayoutId id="2147483715" r:id="rId22"/>
    <p:sldLayoutId id="2147483716" r:id="rId23"/>
    <p:sldLayoutId id="2147483717" r:id="rId24"/>
    <p:sldLayoutId id="2147483718" r:id="rId25"/>
    <p:sldLayoutId id="2147483719" r:id="rId26"/>
    <p:sldLayoutId id="2147483720" r:id="rId27"/>
    <p:sldLayoutId id="2147483721" r:id="rId28"/>
    <p:sldLayoutId id="2147483722" r:id="rId29"/>
    <p:sldLayoutId id="2147483723" r:id="rId30"/>
    <p:sldLayoutId id="2147483724" r:id="rId31"/>
    <p:sldLayoutId id="2147483725" r:id="rId32"/>
    <p:sldLayoutId id="2147483726" r:id="rId33"/>
    <p:sldLayoutId id="2147483727" r:id="rId34"/>
    <p:sldLayoutId id="2147483728" r:id="rId35"/>
    <p:sldLayoutId id="2147483729" r:id="rId36"/>
    <p:sldLayoutId id="2147483730" r:id="rId37"/>
    <p:sldLayoutId id="2147483731" r:id="rId38"/>
    <p:sldLayoutId id="2147483732" r:id="rId39"/>
    <p:sldLayoutId id="2147483733" r:id="rId40"/>
    <p:sldLayoutId id="2147483734" r:id="rId41"/>
    <p:sldLayoutId id="2147483735" r:id="rId42"/>
    <p:sldLayoutId id="2147483736" r:id="rId43"/>
    <p:sldLayoutId id="2147483737" r:id="rId44"/>
    <p:sldLayoutId id="2147483738" r:id="rId4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grassknoted/asl-alphabet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52"/>
          <p:cNvSpPr txBox="1">
            <a:spLocks noGrp="1"/>
          </p:cNvSpPr>
          <p:nvPr>
            <p:ph type="ctrTitle"/>
          </p:nvPr>
        </p:nvSpPr>
        <p:spPr>
          <a:xfrm>
            <a:off x="632969" y="1847325"/>
            <a:ext cx="7878062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4400" dirty="0">
                <a:latin typeface="+mj-lt"/>
                <a:cs typeface="Arvo" panose="020B0604020202020204" charset="0"/>
              </a:rPr>
              <a:t>MÔ HÌNH NHẬN DẠNG</a:t>
            </a:r>
            <a:br>
              <a:rPr lang="en-US" sz="4400" dirty="0">
                <a:latin typeface="+mj-lt"/>
                <a:cs typeface="Arvo" panose="020B0604020202020204" charset="0"/>
              </a:rPr>
            </a:br>
            <a:r>
              <a:rPr lang="en-US" sz="4400" dirty="0">
                <a:latin typeface="+mj-lt"/>
                <a:cs typeface="Arvo" panose="020B0604020202020204" charset="0"/>
              </a:rPr>
              <a:t>NGÔN NGỮ KÝ HIỆU</a:t>
            </a:r>
            <a:br>
              <a:rPr lang="en-US" sz="4400" dirty="0">
                <a:latin typeface="+mj-lt"/>
                <a:cs typeface="Arvo" panose="020B0604020202020204" charset="0"/>
              </a:rPr>
            </a:br>
            <a:endParaRPr sz="4400" dirty="0">
              <a:latin typeface="+mj-lt"/>
              <a:cs typeface="Arvo" panose="020B0604020202020204" charset="0"/>
            </a:endParaRPr>
          </a:p>
        </p:txBody>
      </p:sp>
      <p:sp>
        <p:nvSpPr>
          <p:cNvPr id="1966" name="Google Shape;1966;p52"/>
          <p:cNvSpPr txBox="1">
            <a:spLocks noGrp="1"/>
          </p:cNvSpPr>
          <p:nvPr>
            <p:ph type="subTitle" idx="1"/>
          </p:nvPr>
        </p:nvSpPr>
        <p:spPr>
          <a:xfrm>
            <a:off x="2373781" y="3407777"/>
            <a:ext cx="4396438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/>
            <a:r>
              <a:rPr lang="vi-VN" dirty="0">
                <a:latin typeface="+mn-lt"/>
              </a:rPr>
              <a:t>Học viên: </a:t>
            </a:r>
            <a:r>
              <a:rPr lang="en-US" dirty="0">
                <a:latin typeface="+mn-lt"/>
              </a:rPr>
              <a:t> </a:t>
            </a:r>
            <a:r>
              <a:rPr lang="vi-VN" dirty="0">
                <a:latin typeface="+mn-lt"/>
              </a:rPr>
              <a:t>Lê Thanh Phương – FX16050</a:t>
            </a:r>
            <a:endParaRPr lang="en-US" dirty="0">
              <a:latin typeface="+mn-lt"/>
            </a:endParaRPr>
          </a:p>
          <a:p>
            <a:pPr marL="0" lvl="0" indent="0" algn="just"/>
            <a:r>
              <a:rPr lang="en-US" dirty="0">
                <a:latin typeface="+mn-lt"/>
              </a:rPr>
              <a:t>Mentor: 	   </a:t>
            </a:r>
            <a:r>
              <a:rPr lang="en-US" dirty="0" err="1">
                <a:latin typeface="+mn-lt"/>
              </a:rPr>
              <a:t>Nguyễn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Huy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Thành</a:t>
            </a:r>
            <a:endParaRPr lang="en-US" dirty="0">
              <a:latin typeface="+mn-lt"/>
            </a:endParaRPr>
          </a:p>
          <a:p>
            <a:pPr marL="0" lvl="0" indent="0" algn="just"/>
            <a:endParaRPr lang="en-US" dirty="0">
              <a:latin typeface="+mn-lt"/>
            </a:endParaRPr>
          </a:p>
        </p:txBody>
      </p:sp>
      <p:sp>
        <p:nvSpPr>
          <p:cNvPr id="1969" name="Google Shape;1969;p52"/>
          <p:cNvSpPr/>
          <p:nvPr/>
        </p:nvSpPr>
        <p:spPr>
          <a:xfrm rot="10800000">
            <a:off x="2" y="219934"/>
            <a:ext cx="382257" cy="663476"/>
          </a:xfrm>
          <a:custGeom>
            <a:avLst/>
            <a:gdLst/>
            <a:ahLst/>
            <a:cxnLst/>
            <a:rect l="l" t="t" r="r" b="b"/>
            <a:pathLst>
              <a:path w="27654" h="47802" extrusionOk="0">
                <a:moveTo>
                  <a:pt x="27653" y="1"/>
                </a:moveTo>
                <a:lnTo>
                  <a:pt x="0" y="15979"/>
                </a:lnTo>
                <a:lnTo>
                  <a:pt x="0" y="47802"/>
                </a:lnTo>
                <a:lnTo>
                  <a:pt x="134" y="47802"/>
                </a:lnTo>
                <a:lnTo>
                  <a:pt x="27653" y="31824"/>
                </a:lnTo>
                <a:lnTo>
                  <a:pt x="2765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lt"/>
            </a:endParaRPr>
          </a:p>
        </p:txBody>
      </p:sp>
      <p:sp>
        <p:nvSpPr>
          <p:cNvPr id="1970" name="Google Shape;1970;p52"/>
          <p:cNvSpPr/>
          <p:nvPr/>
        </p:nvSpPr>
        <p:spPr>
          <a:xfrm rot="10800000">
            <a:off x="0" y="0"/>
            <a:ext cx="380409" cy="441717"/>
          </a:xfrm>
          <a:custGeom>
            <a:avLst/>
            <a:gdLst/>
            <a:ahLst/>
            <a:cxnLst/>
            <a:rect l="l" t="t" r="r" b="b"/>
            <a:pathLst>
              <a:path w="27521" h="31824" extrusionOk="0">
                <a:moveTo>
                  <a:pt x="27520" y="1"/>
                </a:moveTo>
                <a:lnTo>
                  <a:pt x="1" y="15979"/>
                </a:lnTo>
                <a:lnTo>
                  <a:pt x="27520" y="31823"/>
                </a:lnTo>
                <a:lnTo>
                  <a:pt x="27520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lt"/>
            </a:endParaRPr>
          </a:p>
        </p:txBody>
      </p:sp>
      <p:sp>
        <p:nvSpPr>
          <p:cNvPr id="1971" name="Google Shape;1971;p52"/>
          <p:cNvSpPr/>
          <p:nvPr/>
        </p:nvSpPr>
        <p:spPr>
          <a:xfrm rot="10800000">
            <a:off x="11" y="883386"/>
            <a:ext cx="382247" cy="441703"/>
          </a:xfrm>
          <a:custGeom>
            <a:avLst/>
            <a:gdLst/>
            <a:ahLst/>
            <a:cxnLst/>
            <a:rect l="l" t="t" r="r" b="b"/>
            <a:pathLst>
              <a:path w="27654" h="31823" extrusionOk="0">
                <a:moveTo>
                  <a:pt x="27653" y="0"/>
                </a:moveTo>
                <a:lnTo>
                  <a:pt x="0" y="15978"/>
                </a:lnTo>
                <a:lnTo>
                  <a:pt x="27653" y="31823"/>
                </a:lnTo>
                <a:lnTo>
                  <a:pt x="2765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lt"/>
            </a:endParaRPr>
          </a:p>
        </p:txBody>
      </p:sp>
      <p:sp>
        <p:nvSpPr>
          <p:cNvPr id="1977" name="Google Shape;1977;p52"/>
          <p:cNvSpPr/>
          <p:nvPr/>
        </p:nvSpPr>
        <p:spPr>
          <a:xfrm rot="10800000">
            <a:off x="382245" y="10"/>
            <a:ext cx="760822" cy="441707"/>
          </a:xfrm>
          <a:custGeom>
            <a:avLst/>
            <a:gdLst/>
            <a:ahLst/>
            <a:cxnLst/>
            <a:rect l="l" t="t" r="r" b="b"/>
            <a:pathLst>
              <a:path w="55041" h="31824" extrusionOk="0">
                <a:moveTo>
                  <a:pt x="27521" y="1"/>
                </a:moveTo>
                <a:lnTo>
                  <a:pt x="1" y="15979"/>
                </a:lnTo>
                <a:lnTo>
                  <a:pt x="27521" y="31823"/>
                </a:lnTo>
                <a:lnTo>
                  <a:pt x="55040" y="15979"/>
                </a:lnTo>
                <a:lnTo>
                  <a:pt x="2752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lt"/>
            </a:endParaRPr>
          </a:p>
        </p:txBody>
      </p:sp>
      <p:sp>
        <p:nvSpPr>
          <p:cNvPr id="1978" name="Google Shape;1978;p52"/>
          <p:cNvSpPr/>
          <p:nvPr/>
        </p:nvSpPr>
        <p:spPr>
          <a:xfrm rot="10800000">
            <a:off x="382245" y="219934"/>
            <a:ext cx="380418" cy="663476"/>
          </a:xfrm>
          <a:custGeom>
            <a:avLst/>
            <a:gdLst/>
            <a:ahLst/>
            <a:cxnLst/>
            <a:rect l="l" t="t" r="r" b="b"/>
            <a:pathLst>
              <a:path w="27521" h="47802" extrusionOk="0">
                <a:moveTo>
                  <a:pt x="1" y="1"/>
                </a:moveTo>
                <a:lnTo>
                  <a:pt x="1" y="31824"/>
                </a:lnTo>
                <a:lnTo>
                  <a:pt x="27520" y="47802"/>
                </a:lnTo>
                <a:lnTo>
                  <a:pt x="27520" y="15979"/>
                </a:lnTo>
                <a:lnTo>
                  <a:pt x="1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lt"/>
            </a:endParaRPr>
          </a:p>
        </p:txBody>
      </p:sp>
      <p:sp>
        <p:nvSpPr>
          <p:cNvPr id="1979" name="Google Shape;1979;p52"/>
          <p:cNvSpPr/>
          <p:nvPr/>
        </p:nvSpPr>
        <p:spPr>
          <a:xfrm rot="10800000">
            <a:off x="382245" y="661626"/>
            <a:ext cx="380418" cy="441693"/>
          </a:xfrm>
          <a:custGeom>
            <a:avLst/>
            <a:gdLst/>
            <a:ahLst/>
            <a:cxnLst/>
            <a:rect l="l" t="t" r="r" b="b"/>
            <a:pathLst>
              <a:path w="27521" h="31823" extrusionOk="0">
                <a:moveTo>
                  <a:pt x="27520" y="0"/>
                </a:moveTo>
                <a:lnTo>
                  <a:pt x="1" y="15845"/>
                </a:lnTo>
                <a:lnTo>
                  <a:pt x="27520" y="31823"/>
                </a:lnTo>
                <a:lnTo>
                  <a:pt x="2752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lt"/>
            </a:endParaRPr>
          </a:p>
        </p:txBody>
      </p:sp>
      <p:sp>
        <p:nvSpPr>
          <p:cNvPr id="1980" name="Google Shape;1980;p52"/>
          <p:cNvSpPr/>
          <p:nvPr/>
        </p:nvSpPr>
        <p:spPr>
          <a:xfrm rot="10800000">
            <a:off x="11" y="661616"/>
            <a:ext cx="382247" cy="441703"/>
          </a:xfrm>
          <a:custGeom>
            <a:avLst/>
            <a:gdLst/>
            <a:ahLst/>
            <a:cxnLst/>
            <a:rect l="l" t="t" r="r" b="b"/>
            <a:pathLst>
              <a:path w="27654" h="31823" extrusionOk="0">
                <a:moveTo>
                  <a:pt x="0" y="0"/>
                </a:moveTo>
                <a:lnTo>
                  <a:pt x="0" y="31823"/>
                </a:lnTo>
                <a:lnTo>
                  <a:pt x="27653" y="1584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lt"/>
            </a:endParaRPr>
          </a:p>
        </p:txBody>
      </p:sp>
      <p:sp>
        <p:nvSpPr>
          <p:cNvPr id="1981" name="Google Shape;1981;p52"/>
          <p:cNvSpPr/>
          <p:nvPr/>
        </p:nvSpPr>
        <p:spPr>
          <a:xfrm rot="10800000">
            <a:off x="0" y="1103295"/>
            <a:ext cx="382247" cy="443577"/>
          </a:xfrm>
          <a:custGeom>
            <a:avLst/>
            <a:gdLst/>
            <a:ahLst/>
            <a:cxnLst/>
            <a:rect l="l" t="t" r="r" b="b"/>
            <a:pathLst>
              <a:path w="27654" h="31958" extrusionOk="0">
                <a:moveTo>
                  <a:pt x="0" y="1"/>
                </a:moveTo>
                <a:lnTo>
                  <a:pt x="0" y="31957"/>
                </a:lnTo>
                <a:lnTo>
                  <a:pt x="27653" y="15979"/>
                </a:lnTo>
                <a:lnTo>
                  <a:pt x="0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lt"/>
            </a:endParaRPr>
          </a:p>
        </p:txBody>
      </p:sp>
      <p:sp>
        <p:nvSpPr>
          <p:cNvPr id="1982" name="Google Shape;1982;p52"/>
          <p:cNvSpPr/>
          <p:nvPr/>
        </p:nvSpPr>
        <p:spPr>
          <a:xfrm rot="10800000">
            <a:off x="382252" y="883381"/>
            <a:ext cx="760804" cy="663492"/>
          </a:xfrm>
          <a:custGeom>
            <a:avLst/>
            <a:gdLst/>
            <a:ahLst/>
            <a:cxnLst/>
            <a:rect l="l" t="t" r="r" b="b"/>
            <a:pathLst>
              <a:path w="55041" h="47802" extrusionOk="0">
                <a:moveTo>
                  <a:pt x="55040" y="1"/>
                </a:moveTo>
                <a:lnTo>
                  <a:pt x="27521" y="15979"/>
                </a:lnTo>
                <a:lnTo>
                  <a:pt x="1" y="31957"/>
                </a:lnTo>
                <a:lnTo>
                  <a:pt x="27521" y="47802"/>
                </a:lnTo>
                <a:lnTo>
                  <a:pt x="55040" y="31957"/>
                </a:lnTo>
                <a:lnTo>
                  <a:pt x="55040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lt"/>
            </a:endParaRPr>
          </a:p>
        </p:txBody>
      </p:sp>
      <p:sp>
        <p:nvSpPr>
          <p:cNvPr id="1992" name="Google Shape;1992;p52"/>
          <p:cNvSpPr/>
          <p:nvPr/>
        </p:nvSpPr>
        <p:spPr>
          <a:xfrm rot="10800000">
            <a:off x="762647" y="219913"/>
            <a:ext cx="382247" cy="883406"/>
          </a:xfrm>
          <a:custGeom>
            <a:avLst/>
            <a:gdLst/>
            <a:ahLst/>
            <a:cxnLst/>
            <a:rect l="l" t="t" r="r" b="b"/>
            <a:pathLst>
              <a:path w="27654" h="63646" extrusionOk="0">
                <a:moveTo>
                  <a:pt x="134" y="0"/>
                </a:moveTo>
                <a:lnTo>
                  <a:pt x="1" y="31823"/>
                </a:lnTo>
                <a:lnTo>
                  <a:pt x="134" y="31823"/>
                </a:lnTo>
                <a:lnTo>
                  <a:pt x="134" y="63646"/>
                </a:lnTo>
                <a:lnTo>
                  <a:pt x="27654" y="47668"/>
                </a:lnTo>
                <a:lnTo>
                  <a:pt x="27654" y="15845"/>
                </a:lnTo>
                <a:lnTo>
                  <a:pt x="13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lt"/>
            </a:endParaRPr>
          </a:p>
        </p:txBody>
      </p:sp>
      <p:sp>
        <p:nvSpPr>
          <p:cNvPr id="1994" name="Google Shape;1994;p52"/>
          <p:cNvSpPr/>
          <p:nvPr/>
        </p:nvSpPr>
        <p:spPr>
          <a:xfrm>
            <a:off x="8761740" y="4256839"/>
            <a:ext cx="382247" cy="663492"/>
          </a:xfrm>
          <a:custGeom>
            <a:avLst/>
            <a:gdLst/>
            <a:ahLst/>
            <a:cxnLst/>
            <a:rect l="l" t="t" r="r" b="b"/>
            <a:pathLst>
              <a:path w="27654" h="47802" extrusionOk="0">
                <a:moveTo>
                  <a:pt x="27653" y="1"/>
                </a:moveTo>
                <a:lnTo>
                  <a:pt x="0" y="15979"/>
                </a:lnTo>
                <a:lnTo>
                  <a:pt x="0" y="47802"/>
                </a:lnTo>
                <a:lnTo>
                  <a:pt x="134" y="47802"/>
                </a:lnTo>
                <a:lnTo>
                  <a:pt x="27653" y="31824"/>
                </a:lnTo>
                <a:lnTo>
                  <a:pt x="2765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lt"/>
            </a:endParaRPr>
          </a:p>
        </p:txBody>
      </p:sp>
      <p:sp>
        <p:nvSpPr>
          <p:cNvPr id="1995" name="Google Shape;1995;p52"/>
          <p:cNvSpPr/>
          <p:nvPr/>
        </p:nvSpPr>
        <p:spPr>
          <a:xfrm>
            <a:off x="8763590" y="4698532"/>
            <a:ext cx="380409" cy="441717"/>
          </a:xfrm>
          <a:custGeom>
            <a:avLst/>
            <a:gdLst/>
            <a:ahLst/>
            <a:cxnLst/>
            <a:rect l="l" t="t" r="r" b="b"/>
            <a:pathLst>
              <a:path w="27521" h="31824" extrusionOk="0">
                <a:moveTo>
                  <a:pt x="27520" y="1"/>
                </a:moveTo>
                <a:lnTo>
                  <a:pt x="1" y="15979"/>
                </a:lnTo>
                <a:lnTo>
                  <a:pt x="27520" y="31823"/>
                </a:lnTo>
                <a:lnTo>
                  <a:pt x="27520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lt"/>
            </a:endParaRPr>
          </a:p>
        </p:txBody>
      </p:sp>
      <p:sp>
        <p:nvSpPr>
          <p:cNvPr id="1997" name="Google Shape;1997;p52"/>
          <p:cNvSpPr/>
          <p:nvPr/>
        </p:nvSpPr>
        <p:spPr>
          <a:xfrm>
            <a:off x="8000931" y="4698532"/>
            <a:ext cx="760804" cy="441717"/>
          </a:xfrm>
          <a:custGeom>
            <a:avLst/>
            <a:gdLst/>
            <a:ahLst/>
            <a:cxnLst/>
            <a:rect l="l" t="t" r="r" b="b"/>
            <a:pathLst>
              <a:path w="55041" h="31824" extrusionOk="0">
                <a:moveTo>
                  <a:pt x="27521" y="1"/>
                </a:moveTo>
                <a:lnTo>
                  <a:pt x="1" y="15979"/>
                </a:lnTo>
                <a:lnTo>
                  <a:pt x="27521" y="31823"/>
                </a:lnTo>
                <a:lnTo>
                  <a:pt x="55040" y="15979"/>
                </a:lnTo>
                <a:lnTo>
                  <a:pt x="27521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lt"/>
            </a:endParaRPr>
          </a:p>
        </p:txBody>
      </p:sp>
      <p:sp>
        <p:nvSpPr>
          <p:cNvPr id="1998" name="Google Shape;1998;p52"/>
          <p:cNvSpPr/>
          <p:nvPr/>
        </p:nvSpPr>
        <p:spPr>
          <a:xfrm>
            <a:off x="8381336" y="4256839"/>
            <a:ext cx="380409" cy="663492"/>
          </a:xfrm>
          <a:custGeom>
            <a:avLst/>
            <a:gdLst/>
            <a:ahLst/>
            <a:cxnLst/>
            <a:rect l="l" t="t" r="r" b="b"/>
            <a:pathLst>
              <a:path w="27521" h="47802" extrusionOk="0">
                <a:moveTo>
                  <a:pt x="1" y="1"/>
                </a:moveTo>
                <a:lnTo>
                  <a:pt x="1" y="31824"/>
                </a:lnTo>
                <a:lnTo>
                  <a:pt x="27520" y="47802"/>
                </a:lnTo>
                <a:lnTo>
                  <a:pt x="27520" y="15979"/>
                </a:lnTo>
                <a:lnTo>
                  <a:pt x="1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lt"/>
            </a:endParaRPr>
          </a:p>
        </p:txBody>
      </p:sp>
      <p:sp>
        <p:nvSpPr>
          <p:cNvPr id="1999" name="Google Shape;1999;p52"/>
          <p:cNvSpPr/>
          <p:nvPr/>
        </p:nvSpPr>
        <p:spPr>
          <a:xfrm>
            <a:off x="8761740" y="4036930"/>
            <a:ext cx="382247" cy="441703"/>
          </a:xfrm>
          <a:custGeom>
            <a:avLst/>
            <a:gdLst/>
            <a:ahLst/>
            <a:cxnLst/>
            <a:rect l="l" t="t" r="r" b="b"/>
            <a:pathLst>
              <a:path w="27654" h="31823" extrusionOk="0">
                <a:moveTo>
                  <a:pt x="0" y="0"/>
                </a:moveTo>
                <a:lnTo>
                  <a:pt x="0" y="31823"/>
                </a:lnTo>
                <a:lnTo>
                  <a:pt x="27653" y="1584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lt"/>
            </a:endParaRPr>
          </a:p>
        </p:txBody>
      </p:sp>
      <p:sp>
        <p:nvSpPr>
          <p:cNvPr id="2" name="Google Shape;1966;p52">
            <a:extLst>
              <a:ext uri="{FF2B5EF4-FFF2-40B4-BE49-F238E27FC236}">
                <a16:creationId xmlns:a16="http://schemas.microsoft.com/office/drawing/2014/main" id="{526A7852-0753-94CF-A869-13A603E676A7}"/>
              </a:ext>
            </a:extLst>
          </p:cNvPr>
          <p:cNvSpPr txBox="1">
            <a:spLocks/>
          </p:cNvSpPr>
          <p:nvPr/>
        </p:nvSpPr>
        <p:spPr>
          <a:xfrm>
            <a:off x="2373781" y="1103295"/>
            <a:ext cx="4396438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vo"/>
              <a:buNone/>
              <a:defRPr sz="18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vo"/>
              <a:buNone/>
              <a:defRPr sz="18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vo"/>
              <a:buNone/>
              <a:defRPr sz="18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vo"/>
              <a:buNone/>
              <a:defRPr sz="18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vo"/>
              <a:buNone/>
              <a:defRPr sz="18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vo"/>
              <a:buNone/>
              <a:defRPr sz="18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vo"/>
              <a:buNone/>
              <a:defRPr sz="18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vo"/>
              <a:buNone/>
              <a:defRPr sz="18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vo"/>
              <a:buNone/>
              <a:defRPr sz="18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indent="0"/>
            <a:r>
              <a:rPr lang="en-US" dirty="0">
                <a:latin typeface="+mj-lt"/>
              </a:rPr>
              <a:t>BÁO CÁO ĐỒ ÁN</a:t>
            </a:r>
            <a:endParaRPr lang="vi-VN" dirty="0">
              <a:latin typeface="+mj-lt"/>
            </a:endParaRPr>
          </a:p>
        </p:txBody>
      </p:sp>
      <p:pic>
        <p:nvPicPr>
          <p:cNvPr id="3" name="Picture 2" descr="FUNiX">
            <a:extLst>
              <a:ext uri="{FF2B5EF4-FFF2-40B4-BE49-F238E27FC236}">
                <a16:creationId xmlns:a16="http://schemas.microsoft.com/office/drawing/2014/main" id="{DC5FA7F0-7677-FE71-7ACA-4E2C66A74B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2526" y="184011"/>
            <a:ext cx="1158949" cy="7087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4FD503C-ADB5-E743-CEA7-D6D753A1C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656750" y="343432"/>
            <a:ext cx="2944500" cy="617100"/>
          </a:xfrm>
        </p:spPr>
        <p:txBody>
          <a:bodyPr/>
          <a:lstStyle/>
          <a:p>
            <a:r>
              <a:rPr lang="en-US" b="1" dirty="0">
                <a:latin typeface="+mj-lt"/>
              </a:rPr>
              <a:t>3. </a:t>
            </a:r>
            <a:r>
              <a:rPr lang="en-US" b="1" dirty="0" err="1">
                <a:latin typeface="+mj-lt"/>
              </a:rPr>
              <a:t>Kiến</a:t>
            </a:r>
            <a:r>
              <a:rPr lang="en-US" b="1" dirty="0">
                <a:latin typeface="+mj-lt"/>
              </a:rPr>
              <a:t> </a:t>
            </a:r>
            <a:r>
              <a:rPr lang="en-US" b="1" dirty="0" err="1">
                <a:latin typeface="+mj-lt"/>
              </a:rPr>
              <a:t>trúc</a:t>
            </a:r>
            <a:endParaRPr lang="en-US" b="1" dirty="0"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E08E38A-FFC0-9E1F-AD5F-E4B9454BB7C1}"/>
              </a:ext>
            </a:extLst>
          </p:cNvPr>
          <p:cNvSpPr txBox="1"/>
          <p:nvPr/>
        </p:nvSpPr>
        <p:spPr>
          <a:xfrm>
            <a:off x="2667273" y="4492291"/>
            <a:ext cx="38094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/>
              <a:t>Hình</a:t>
            </a:r>
            <a:r>
              <a:rPr lang="en-US" b="1" dirty="0"/>
              <a:t>: </a:t>
            </a:r>
            <a:r>
              <a:rPr lang="en-US" dirty="0"/>
              <a:t>Baseline EfficientNetB0</a:t>
            </a:r>
            <a:endParaRPr lang="en-US" b="1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D97EDD74-11DD-B439-B840-FC2D5428C3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7682" y="1081089"/>
            <a:ext cx="5368636" cy="32966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82699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1" name="Google Shape;3601;p105"/>
          <p:cNvSpPr txBox="1">
            <a:spLocks noGrp="1"/>
          </p:cNvSpPr>
          <p:nvPr>
            <p:ph type="subTitle" idx="1"/>
          </p:nvPr>
        </p:nvSpPr>
        <p:spPr>
          <a:xfrm flipH="1">
            <a:off x="1115539" y="574964"/>
            <a:ext cx="7115241" cy="13520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>
                <a:latin typeface="+mj-lt"/>
                <a:cs typeface="Arvo" panose="020B0604020202020204" charset="0"/>
              </a:rPr>
              <a:t>Học </a:t>
            </a:r>
            <a:r>
              <a:rPr lang="en-US" dirty="0" err="1">
                <a:latin typeface="+mj-lt"/>
                <a:cs typeface="Arvo" panose="020B0604020202020204" charset="0"/>
              </a:rPr>
              <a:t>viên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sử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dụng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các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cơ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chế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hỗ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trợ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như</a:t>
            </a:r>
            <a:r>
              <a:rPr lang="en-US" dirty="0">
                <a:latin typeface="+mj-lt"/>
                <a:cs typeface="Arvo" panose="020B0604020202020204" charset="0"/>
              </a:rPr>
              <a:t>:</a:t>
            </a:r>
          </a:p>
          <a:p>
            <a:pPr marL="742950" lvl="1" indent="-285750" algn="just">
              <a:buFont typeface="Wingdings" panose="05000000000000000000" pitchFamily="2" charset="2"/>
              <a:buChar char="§"/>
            </a:pPr>
            <a:r>
              <a:rPr lang="en-US" dirty="0" err="1">
                <a:latin typeface="+mj-lt"/>
                <a:cs typeface="Arvo" panose="020B0604020202020204" charset="0"/>
              </a:rPr>
              <a:t>Dừng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sớm</a:t>
            </a:r>
            <a:r>
              <a:rPr lang="en-US" dirty="0">
                <a:latin typeface="+mj-lt"/>
                <a:cs typeface="Arvo" panose="020B0604020202020204" charset="0"/>
              </a:rPr>
              <a:t> (Early Stopping)</a:t>
            </a:r>
          </a:p>
          <a:p>
            <a:pPr marL="742950" lvl="1" indent="-285750" algn="just">
              <a:buFont typeface="Wingdings" panose="05000000000000000000" pitchFamily="2" charset="2"/>
              <a:buChar char="§"/>
            </a:pPr>
            <a:r>
              <a:rPr lang="en-US" dirty="0" err="1">
                <a:latin typeface="+mj-lt"/>
                <a:cs typeface="Arvo" panose="020B0604020202020204" charset="0"/>
              </a:rPr>
              <a:t>Lưu</a:t>
            </a:r>
            <a:r>
              <a:rPr lang="en-US" dirty="0">
                <a:latin typeface="+mj-lt"/>
                <a:cs typeface="Arvo" panose="020B0604020202020204" charset="0"/>
              </a:rPr>
              <a:t> checkpoint </a:t>
            </a:r>
            <a:r>
              <a:rPr lang="en-US" dirty="0" err="1">
                <a:latin typeface="+mj-lt"/>
                <a:cs typeface="Arvo" panose="020B0604020202020204" charset="0"/>
              </a:rPr>
              <a:t>tốt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nhất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trên</a:t>
            </a:r>
            <a:r>
              <a:rPr lang="en-US" dirty="0">
                <a:latin typeface="+mj-lt"/>
                <a:cs typeface="Arvo" panose="020B0604020202020204" charset="0"/>
              </a:rPr>
              <a:t> tập </a:t>
            </a:r>
            <a:r>
              <a:rPr lang="en-US" dirty="0" err="1">
                <a:latin typeface="+mj-lt"/>
                <a:cs typeface="Arvo" panose="020B0604020202020204" charset="0"/>
              </a:rPr>
              <a:t>đánh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giá</a:t>
            </a:r>
            <a:endParaRPr lang="en-US" dirty="0">
              <a:latin typeface="+mj-lt"/>
              <a:cs typeface="Arvo" panose="020B0604020202020204" charset="0"/>
            </a:endParaRPr>
          </a:p>
          <a:p>
            <a:pPr marL="742950" lvl="1" indent="-285750" algn="just">
              <a:buFont typeface="Wingdings" panose="05000000000000000000" pitchFamily="2" charset="2"/>
              <a:buChar char="§"/>
            </a:pPr>
            <a:r>
              <a:rPr lang="en-US" dirty="0" err="1">
                <a:latin typeface="+mj-lt"/>
                <a:cs typeface="Arvo" panose="020B0604020202020204" charset="0"/>
              </a:rPr>
              <a:t>Lập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lịch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cho</a:t>
            </a:r>
            <a:r>
              <a:rPr lang="en-US" dirty="0">
                <a:latin typeface="+mj-lt"/>
                <a:cs typeface="Arvo" panose="020B0604020202020204" charset="0"/>
              </a:rPr>
              <a:t> learning rate.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 err="1">
                <a:latin typeface="+mj-lt"/>
                <a:cs typeface="Arvo" panose="020B0604020202020204" charset="0"/>
              </a:rPr>
              <a:t>Tối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ưu</a:t>
            </a:r>
            <a:r>
              <a:rPr lang="en-US" dirty="0">
                <a:latin typeface="+mj-lt"/>
                <a:cs typeface="Arvo" panose="020B0604020202020204" charset="0"/>
              </a:rPr>
              <a:t> hóa Adam </a:t>
            </a:r>
            <a:r>
              <a:rPr lang="en-US" dirty="0" err="1">
                <a:latin typeface="+mj-lt"/>
                <a:cs typeface="Arvo" panose="020B0604020202020204" charset="0"/>
              </a:rPr>
              <a:t>và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hàm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mất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mát</a:t>
            </a:r>
            <a:r>
              <a:rPr lang="en-US" dirty="0">
                <a:latin typeface="+mj-lt"/>
                <a:cs typeface="Arvo" panose="020B0604020202020204" charset="0"/>
              </a:rPr>
              <a:t> Cross Entropy.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FD503C-ADB5-E743-CEA7-D6D753A1C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442004" y="48718"/>
            <a:ext cx="2944500" cy="617100"/>
          </a:xfrm>
        </p:spPr>
        <p:txBody>
          <a:bodyPr/>
          <a:lstStyle/>
          <a:p>
            <a:r>
              <a:rPr lang="en-US" b="1" dirty="0">
                <a:latin typeface="+mj-lt"/>
              </a:rPr>
              <a:t>3. </a:t>
            </a:r>
            <a:r>
              <a:rPr lang="en-US" b="1" dirty="0" err="1">
                <a:latin typeface="+mj-lt"/>
              </a:rPr>
              <a:t>Kiến</a:t>
            </a:r>
            <a:r>
              <a:rPr lang="en-US" b="1" dirty="0">
                <a:latin typeface="+mj-lt"/>
              </a:rPr>
              <a:t> </a:t>
            </a:r>
            <a:r>
              <a:rPr lang="en-US" b="1" dirty="0" err="1">
                <a:latin typeface="+mj-lt"/>
              </a:rPr>
              <a:t>trúc</a:t>
            </a:r>
            <a:endParaRPr lang="en-US" b="1" dirty="0">
              <a:latin typeface="+mj-l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E25FFAF-739B-B2B6-9D9C-EE7B354AAC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5175" y="1996318"/>
            <a:ext cx="6615971" cy="288687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5D42DCB-CBCB-C318-AFFD-BBDDF32D6E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5175" y="4883195"/>
            <a:ext cx="6615971" cy="211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7158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6" name="Google Shape;2126;p63"/>
          <p:cNvSpPr txBox="1">
            <a:spLocks noGrp="1"/>
          </p:cNvSpPr>
          <p:nvPr>
            <p:ph type="title"/>
          </p:nvPr>
        </p:nvSpPr>
        <p:spPr>
          <a:xfrm>
            <a:off x="3016200" y="1122100"/>
            <a:ext cx="4472182" cy="13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+mj-lt"/>
              </a:rPr>
              <a:t>Đánh giá</a:t>
            </a:r>
            <a:endParaRPr b="1" dirty="0">
              <a:latin typeface="+mj-lt"/>
            </a:endParaRPr>
          </a:p>
        </p:txBody>
      </p:sp>
      <p:sp>
        <p:nvSpPr>
          <p:cNvPr id="2127" name="Google Shape;2127;p63"/>
          <p:cNvSpPr txBox="1">
            <a:spLocks noGrp="1"/>
          </p:cNvSpPr>
          <p:nvPr>
            <p:ph type="title" idx="2"/>
          </p:nvPr>
        </p:nvSpPr>
        <p:spPr>
          <a:xfrm>
            <a:off x="1399800" y="1122100"/>
            <a:ext cx="14640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+mj-lt"/>
              </a:rPr>
              <a:t>4</a:t>
            </a:r>
            <a:endParaRPr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259749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4FD503C-ADB5-E743-CEA7-D6D753A1C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656750" y="343432"/>
            <a:ext cx="2944500" cy="617100"/>
          </a:xfrm>
        </p:spPr>
        <p:txBody>
          <a:bodyPr/>
          <a:lstStyle/>
          <a:p>
            <a:r>
              <a:rPr lang="en-US" b="1" dirty="0">
                <a:latin typeface="+mj-lt"/>
              </a:rPr>
              <a:t>4. </a:t>
            </a:r>
            <a:r>
              <a:rPr lang="en-US" b="1" dirty="0" err="1">
                <a:latin typeface="+mj-lt"/>
              </a:rPr>
              <a:t>Đánh</a:t>
            </a:r>
            <a:r>
              <a:rPr lang="en-US" b="1" dirty="0">
                <a:latin typeface="+mj-lt"/>
              </a:rPr>
              <a:t> </a:t>
            </a:r>
            <a:r>
              <a:rPr lang="en-US" b="1" dirty="0" err="1">
                <a:latin typeface="+mj-lt"/>
              </a:rPr>
              <a:t>giá</a:t>
            </a:r>
            <a:endParaRPr lang="en-US" b="1" dirty="0"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E08E38A-FFC0-9E1F-AD5F-E4B9454BB7C1}"/>
              </a:ext>
            </a:extLst>
          </p:cNvPr>
          <p:cNvSpPr txBox="1"/>
          <p:nvPr/>
        </p:nvSpPr>
        <p:spPr>
          <a:xfrm>
            <a:off x="4947983" y="3706959"/>
            <a:ext cx="38094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/>
              <a:t>Hình</a:t>
            </a:r>
            <a:r>
              <a:rPr lang="en-US" b="1" dirty="0"/>
              <a:t>: </a:t>
            </a:r>
            <a:r>
              <a:rPr lang="en-US" dirty="0"/>
              <a:t>Đồ </a:t>
            </a:r>
            <a:r>
              <a:rPr lang="en-US" dirty="0" err="1"/>
              <a:t>thị</a:t>
            </a:r>
            <a:r>
              <a:rPr lang="en-US" dirty="0"/>
              <a:t> </a:t>
            </a:r>
            <a:r>
              <a:rPr lang="en-US" dirty="0" err="1"/>
              <a:t>hàm</a:t>
            </a:r>
            <a:r>
              <a:rPr lang="en-US" dirty="0"/>
              <a:t> </a:t>
            </a:r>
            <a:r>
              <a:rPr lang="en-US" dirty="0" err="1"/>
              <a:t>mất</a:t>
            </a:r>
            <a:r>
              <a:rPr lang="en-US" dirty="0"/>
              <a:t> </a:t>
            </a:r>
            <a:r>
              <a:rPr lang="en-US" dirty="0" err="1"/>
              <a:t>mát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9A99212-9BB2-7838-AA7A-48CB1544FB66}"/>
              </a:ext>
            </a:extLst>
          </p:cNvPr>
          <p:cNvSpPr txBox="1"/>
          <p:nvPr/>
        </p:nvSpPr>
        <p:spPr>
          <a:xfrm>
            <a:off x="656750" y="3706960"/>
            <a:ext cx="38094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/>
              <a:t>Hình</a:t>
            </a:r>
            <a:r>
              <a:rPr lang="en-US" b="1" dirty="0"/>
              <a:t>: </a:t>
            </a:r>
            <a:r>
              <a:rPr lang="en-US" dirty="0"/>
              <a:t>Đồ </a:t>
            </a:r>
            <a:r>
              <a:rPr lang="en-US" dirty="0" err="1"/>
              <a:t>thị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chính</a:t>
            </a:r>
            <a:r>
              <a:rPr lang="en-US" dirty="0"/>
              <a:t> </a:t>
            </a:r>
            <a:r>
              <a:rPr lang="en-US" dirty="0" err="1"/>
              <a:t>xác</a:t>
            </a:r>
            <a:endParaRPr lang="en-US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47264D4-7FE8-CD3E-423B-2FCCCFDE53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354" y="960532"/>
            <a:ext cx="3539879" cy="264152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608FC4F7-07E1-F07C-20BB-DFE355EAA8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38655" y="960532"/>
            <a:ext cx="3428110" cy="2641523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A123D0B-449C-332C-51AC-51C79AE1548A}"/>
              </a:ext>
            </a:extLst>
          </p:cNvPr>
          <p:cNvSpPr txBox="1"/>
          <p:nvPr/>
        </p:nvSpPr>
        <p:spPr>
          <a:xfrm>
            <a:off x="3338946" y="4182968"/>
            <a:ext cx="279169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chính</a:t>
            </a:r>
            <a:r>
              <a:rPr lang="en-US" dirty="0"/>
              <a:t> </a:t>
            </a:r>
            <a:r>
              <a:rPr lang="en-US" dirty="0" err="1"/>
              <a:t>xác</a:t>
            </a:r>
            <a:r>
              <a:rPr lang="en-US" dirty="0"/>
              <a:t>:</a:t>
            </a:r>
          </a:p>
          <a:p>
            <a:pPr marL="285750" indent="-285750" algn="just">
              <a:buFontTx/>
              <a:buChar char="-"/>
            </a:pPr>
            <a:r>
              <a:rPr lang="en-US" dirty="0"/>
              <a:t>Tập </a:t>
            </a:r>
            <a:r>
              <a:rPr lang="en-US" dirty="0" err="1"/>
              <a:t>huấn</a:t>
            </a:r>
            <a:r>
              <a:rPr lang="en-US" dirty="0"/>
              <a:t> </a:t>
            </a:r>
            <a:r>
              <a:rPr lang="en-US" dirty="0" err="1"/>
              <a:t>luyện</a:t>
            </a:r>
            <a:r>
              <a:rPr lang="en-US" dirty="0"/>
              <a:t>: 99.6% </a:t>
            </a:r>
          </a:p>
          <a:p>
            <a:pPr marL="285750" indent="-285750" algn="just">
              <a:buFontTx/>
              <a:buChar char="-"/>
            </a:pPr>
            <a:r>
              <a:rPr lang="en-US" dirty="0"/>
              <a:t>Tập </a:t>
            </a:r>
            <a:r>
              <a:rPr lang="en-US" dirty="0" err="1"/>
              <a:t>đánh</a:t>
            </a:r>
            <a:r>
              <a:rPr lang="en-US" dirty="0"/>
              <a:t> </a:t>
            </a:r>
            <a:r>
              <a:rPr lang="en-US" dirty="0" err="1"/>
              <a:t>giá</a:t>
            </a:r>
            <a:r>
              <a:rPr lang="en-US" dirty="0"/>
              <a:t>: 97.2%</a:t>
            </a:r>
          </a:p>
        </p:txBody>
      </p:sp>
    </p:spTree>
    <p:extLst>
      <p:ext uri="{BB962C8B-B14F-4D97-AF65-F5344CB8AC3E}">
        <p14:creationId xmlns:p14="http://schemas.microsoft.com/office/powerpoint/2010/main" val="10546290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4FD503C-ADB5-E743-CEA7-D6D753A1C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656750" y="343432"/>
            <a:ext cx="2944500" cy="617100"/>
          </a:xfrm>
        </p:spPr>
        <p:txBody>
          <a:bodyPr/>
          <a:lstStyle/>
          <a:p>
            <a:r>
              <a:rPr lang="en-US" b="1" dirty="0">
                <a:latin typeface="+mj-lt"/>
              </a:rPr>
              <a:t>4. </a:t>
            </a:r>
            <a:r>
              <a:rPr lang="en-US" b="1" dirty="0" err="1">
                <a:latin typeface="+mj-lt"/>
              </a:rPr>
              <a:t>Đánh</a:t>
            </a:r>
            <a:r>
              <a:rPr lang="en-US" b="1" dirty="0">
                <a:latin typeface="+mj-lt"/>
              </a:rPr>
              <a:t> </a:t>
            </a:r>
            <a:r>
              <a:rPr lang="en-US" b="1" dirty="0" err="1">
                <a:latin typeface="+mj-lt"/>
              </a:rPr>
              <a:t>giá</a:t>
            </a:r>
            <a:endParaRPr lang="en-US" b="1" dirty="0">
              <a:latin typeface="+mj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9A99212-9BB2-7838-AA7A-48CB1544FB66}"/>
              </a:ext>
            </a:extLst>
          </p:cNvPr>
          <p:cNvSpPr txBox="1"/>
          <p:nvPr/>
        </p:nvSpPr>
        <p:spPr>
          <a:xfrm>
            <a:off x="656750" y="3706960"/>
            <a:ext cx="38094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/>
              <a:t>Hình</a:t>
            </a:r>
            <a:r>
              <a:rPr lang="en-US" b="1" dirty="0"/>
              <a:t>: </a:t>
            </a:r>
            <a:r>
              <a:rPr lang="en-US" dirty="0"/>
              <a:t>Đồ </a:t>
            </a:r>
            <a:r>
              <a:rPr lang="en-US" dirty="0" err="1"/>
              <a:t>thị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chính</a:t>
            </a:r>
            <a:r>
              <a:rPr lang="en-US" dirty="0"/>
              <a:t> </a:t>
            </a:r>
            <a:r>
              <a:rPr lang="en-US" dirty="0" err="1"/>
              <a:t>xác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B615F24-D632-46A0-C175-55B99D7039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450" y="960532"/>
            <a:ext cx="3928754" cy="386736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AFB1EF4-0BB2-FF67-3FDE-C1B0BB9C90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47293" y="899483"/>
            <a:ext cx="2810949" cy="3928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5988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6" name="Google Shape;2126;p63"/>
          <p:cNvSpPr txBox="1">
            <a:spLocks noGrp="1"/>
          </p:cNvSpPr>
          <p:nvPr>
            <p:ph type="title"/>
          </p:nvPr>
        </p:nvSpPr>
        <p:spPr>
          <a:xfrm>
            <a:off x="3016200" y="1122100"/>
            <a:ext cx="4472182" cy="13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+mj-lt"/>
              </a:rPr>
              <a:t>Triển khai</a:t>
            </a:r>
            <a:endParaRPr b="1" dirty="0">
              <a:latin typeface="+mj-lt"/>
            </a:endParaRPr>
          </a:p>
        </p:txBody>
      </p:sp>
      <p:sp>
        <p:nvSpPr>
          <p:cNvPr id="2127" name="Google Shape;2127;p63"/>
          <p:cNvSpPr txBox="1">
            <a:spLocks noGrp="1"/>
          </p:cNvSpPr>
          <p:nvPr>
            <p:ph type="title" idx="2"/>
          </p:nvPr>
        </p:nvSpPr>
        <p:spPr>
          <a:xfrm>
            <a:off x="1399800" y="1122100"/>
            <a:ext cx="14640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+mj-lt"/>
              </a:rPr>
              <a:t>5</a:t>
            </a:r>
            <a:endParaRPr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8351349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1" name="Google Shape;3601;p105"/>
          <p:cNvSpPr txBox="1">
            <a:spLocks noGrp="1"/>
          </p:cNvSpPr>
          <p:nvPr>
            <p:ph type="subTitle" idx="1"/>
          </p:nvPr>
        </p:nvSpPr>
        <p:spPr>
          <a:xfrm flipH="1">
            <a:off x="858515" y="831273"/>
            <a:ext cx="7115241" cy="13520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+mj-lt"/>
                <a:cs typeface="Arvo" panose="020B0604020202020204" charset="0"/>
              </a:rPr>
              <a:t>Học </a:t>
            </a:r>
            <a:r>
              <a:rPr lang="en-US" dirty="0" err="1">
                <a:latin typeface="+mj-lt"/>
                <a:cs typeface="Arvo" panose="020B0604020202020204" charset="0"/>
              </a:rPr>
              <a:t>viên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sử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dụng</a:t>
            </a:r>
            <a:r>
              <a:rPr lang="en-US" dirty="0">
                <a:latin typeface="+mj-lt"/>
                <a:cs typeface="Arvo" panose="020B0604020202020204" charset="0"/>
              </a:rPr>
              <a:t> HTML, CSS, JS </a:t>
            </a:r>
            <a:r>
              <a:rPr lang="en-US" dirty="0" err="1">
                <a:latin typeface="+mj-lt"/>
                <a:cs typeface="Arvo" panose="020B0604020202020204" charset="0"/>
              </a:rPr>
              <a:t>để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hiện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thực</a:t>
            </a:r>
            <a:r>
              <a:rPr lang="en-US" dirty="0">
                <a:latin typeface="+mj-lt"/>
                <a:cs typeface="Arvo" panose="020B0604020202020204" charset="0"/>
              </a:rPr>
              <a:t> front-end </a:t>
            </a:r>
            <a:r>
              <a:rPr lang="en-US" dirty="0" err="1">
                <a:latin typeface="+mj-lt"/>
                <a:cs typeface="Arvo" panose="020B0604020202020204" charset="0"/>
              </a:rPr>
              <a:t>và</a:t>
            </a:r>
            <a:r>
              <a:rPr lang="en-US" dirty="0">
                <a:latin typeface="+mj-lt"/>
                <a:cs typeface="Arvo" panose="020B0604020202020204" charset="0"/>
              </a:rPr>
              <a:t> Flask </a:t>
            </a:r>
            <a:r>
              <a:rPr lang="en-US" dirty="0" err="1">
                <a:latin typeface="+mj-lt"/>
                <a:cs typeface="Arvo" panose="020B0604020202020204" charset="0"/>
              </a:rPr>
              <a:t>cho</a:t>
            </a:r>
            <a:r>
              <a:rPr lang="en-US" dirty="0">
                <a:latin typeface="+mj-lt"/>
                <a:cs typeface="Arvo" panose="020B0604020202020204" charset="0"/>
              </a:rPr>
              <a:t> backend.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FD503C-ADB5-E743-CEA7-D6D753A1C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442004" y="48718"/>
            <a:ext cx="2944500" cy="617100"/>
          </a:xfrm>
        </p:spPr>
        <p:txBody>
          <a:bodyPr/>
          <a:lstStyle/>
          <a:p>
            <a:r>
              <a:rPr lang="en-US" b="1" dirty="0">
                <a:latin typeface="+mj-lt"/>
              </a:rPr>
              <a:t>5. </a:t>
            </a:r>
            <a:r>
              <a:rPr lang="en-US" b="1" dirty="0" err="1">
                <a:latin typeface="+mj-lt"/>
              </a:rPr>
              <a:t>Triển</a:t>
            </a:r>
            <a:r>
              <a:rPr lang="en-US" b="1" dirty="0">
                <a:latin typeface="+mj-lt"/>
              </a:rPr>
              <a:t> </a:t>
            </a:r>
            <a:r>
              <a:rPr lang="en-US" b="1" dirty="0" err="1">
                <a:latin typeface="+mj-lt"/>
              </a:rPr>
              <a:t>khai</a:t>
            </a:r>
            <a:endParaRPr lang="en-US" b="1" dirty="0">
              <a:latin typeface="+mj-lt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4035748-41E2-B531-5AC3-B3C32EC86EA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890" b="2313"/>
          <a:stretch/>
        </p:blipFill>
        <p:spPr>
          <a:xfrm>
            <a:off x="1666007" y="1532854"/>
            <a:ext cx="5746175" cy="2779373"/>
          </a:xfrm>
          <a:prstGeom prst="rect">
            <a:avLst/>
          </a:prstGeom>
        </p:spPr>
      </p:pic>
      <p:sp>
        <p:nvSpPr>
          <p:cNvPr id="5" name="Google Shape;3601;p105">
            <a:extLst>
              <a:ext uri="{FF2B5EF4-FFF2-40B4-BE49-F238E27FC236}">
                <a16:creationId xmlns:a16="http://schemas.microsoft.com/office/drawing/2014/main" id="{B37EF78B-03AE-8AC0-B21D-CE74C5740B9A}"/>
              </a:ext>
            </a:extLst>
          </p:cNvPr>
          <p:cNvSpPr txBox="1">
            <a:spLocks/>
          </p:cNvSpPr>
          <p:nvPr/>
        </p:nvSpPr>
        <p:spPr>
          <a:xfrm flipH="1">
            <a:off x="1014378" y="4467459"/>
            <a:ext cx="7115241" cy="1352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None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None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None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None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None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None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None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None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vo"/>
              <a:buNone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indent="0" algn="ctr"/>
            <a:r>
              <a:rPr lang="en-US" b="1" dirty="0" err="1">
                <a:latin typeface="+mj-lt"/>
                <a:cs typeface="Arvo" panose="020B0604020202020204" charset="0"/>
              </a:rPr>
              <a:t>Hình</a:t>
            </a:r>
            <a:r>
              <a:rPr lang="en-US" b="1" dirty="0">
                <a:latin typeface="+mj-lt"/>
                <a:cs typeface="Arvo" panose="020B0604020202020204" charset="0"/>
              </a:rPr>
              <a:t>: </a:t>
            </a:r>
            <a:r>
              <a:rPr lang="en-US" dirty="0">
                <a:latin typeface="+mj-lt"/>
                <a:cs typeface="Arvo" panose="020B0604020202020204" charset="0"/>
              </a:rPr>
              <a:t>Giao </a:t>
            </a:r>
            <a:r>
              <a:rPr lang="en-US" dirty="0" err="1">
                <a:latin typeface="+mj-lt"/>
                <a:cs typeface="Arvo" panose="020B0604020202020204" charset="0"/>
              </a:rPr>
              <a:t>diện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trang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chủ</a:t>
            </a:r>
            <a:endParaRPr lang="en-US" b="1" dirty="0">
              <a:latin typeface="+mj-lt"/>
              <a:cs typeface="Arvo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851630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1" name="Google Shape;3601;p105"/>
          <p:cNvSpPr txBox="1">
            <a:spLocks noGrp="1"/>
          </p:cNvSpPr>
          <p:nvPr>
            <p:ph type="subTitle" idx="1"/>
          </p:nvPr>
        </p:nvSpPr>
        <p:spPr>
          <a:xfrm flipH="1">
            <a:off x="936018" y="509787"/>
            <a:ext cx="7115241" cy="135208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 err="1">
                <a:latin typeface="+mj-lt"/>
                <a:cs typeface="Arvo" panose="020B0604020202020204" charset="0"/>
              </a:rPr>
              <a:t>Người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dùng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đưa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tay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vào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khung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màu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xanh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cố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định</a:t>
            </a:r>
            <a:endParaRPr lang="en-US" dirty="0">
              <a:latin typeface="+mj-lt"/>
              <a:cs typeface="Arvo" panose="020B0604020202020204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</a:pPr>
            <a:endParaRPr lang="en-US" dirty="0">
              <a:latin typeface="+mj-lt"/>
              <a:cs typeface="Arvo" panose="020B0604020202020204" charset="0"/>
            </a:endParaRP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 err="1">
                <a:latin typeface="+mj-lt"/>
                <a:cs typeface="Arvo" panose="020B0604020202020204" charset="0"/>
              </a:rPr>
              <a:t>Đếm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ngược</a:t>
            </a:r>
            <a:r>
              <a:rPr lang="en-US" dirty="0">
                <a:latin typeface="+mj-lt"/>
                <a:cs typeface="Arvo" panose="020B0604020202020204" charset="0"/>
              </a:rPr>
              <a:t> 6 </a:t>
            </a:r>
            <a:r>
              <a:rPr lang="en-US" dirty="0" err="1">
                <a:latin typeface="+mj-lt"/>
                <a:cs typeface="Arvo" panose="020B0604020202020204" charset="0"/>
              </a:rPr>
              <a:t>giây</a:t>
            </a:r>
            <a:r>
              <a:rPr lang="en-US" dirty="0">
                <a:latin typeface="+mj-lt"/>
                <a:cs typeface="Arvo" panose="020B0604020202020204" charset="0"/>
              </a:rPr>
              <a:t>, </a:t>
            </a:r>
            <a:r>
              <a:rPr lang="en-US" dirty="0" err="1">
                <a:latin typeface="+mj-lt"/>
                <a:cs typeface="Arvo" panose="020B0604020202020204" charset="0"/>
              </a:rPr>
              <a:t>mô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hình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sẽ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bắt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đầu</a:t>
            </a:r>
            <a:r>
              <a:rPr lang="en-US" dirty="0">
                <a:latin typeface="+mj-lt"/>
                <a:cs typeface="Arvo" panose="020B0604020202020204" charset="0"/>
              </a:rPr>
              <a:t> dự </a:t>
            </a:r>
            <a:r>
              <a:rPr lang="en-US" dirty="0" err="1">
                <a:latin typeface="+mj-lt"/>
                <a:cs typeface="Arvo" panose="020B0604020202020204" charset="0"/>
              </a:rPr>
              <a:t>đoán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kí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tự</a:t>
            </a:r>
            <a:endParaRPr lang="en-US" dirty="0">
              <a:latin typeface="+mj-lt"/>
              <a:cs typeface="Arvo" panose="020B060402020202020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FD503C-ADB5-E743-CEA7-D6D753A1C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442004" y="48718"/>
            <a:ext cx="2944500" cy="617100"/>
          </a:xfrm>
        </p:spPr>
        <p:txBody>
          <a:bodyPr/>
          <a:lstStyle/>
          <a:p>
            <a:r>
              <a:rPr lang="en-US" b="1" dirty="0">
                <a:latin typeface="+mj-lt"/>
              </a:rPr>
              <a:t>5. </a:t>
            </a:r>
            <a:r>
              <a:rPr lang="en-US" b="1" dirty="0" err="1">
                <a:latin typeface="+mj-lt"/>
              </a:rPr>
              <a:t>Triển</a:t>
            </a:r>
            <a:r>
              <a:rPr lang="en-US" b="1" dirty="0">
                <a:latin typeface="+mj-lt"/>
              </a:rPr>
              <a:t> </a:t>
            </a:r>
            <a:r>
              <a:rPr lang="en-US" b="1" dirty="0" err="1">
                <a:latin typeface="+mj-lt"/>
              </a:rPr>
              <a:t>khai</a:t>
            </a:r>
            <a:endParaRPr lang="en-US" b="1" dirty="0">
              <a:latin typeface="+mj-lt"/>
            </a:endParaRPr>
          </a:p>
        </p:txBody>
      </p:sp>
      <p:sp>
        <p:nvSpPr>
          <p:cNvPr id="5" name="Google Shape;3601;p105">
            <a:extLst>
              <a:ext uri="{FF2B5EF4-FFF2-40B4-BE49-F238E27FC236}">
                <a16:creationId xmlns:a16="http://schemas.microsoft.com/office/drawing/2014/main" id="{B37EF78B-03AE-8AC0-B21D-CE74C5740B9A}"/>
              </a:ext>
            </a:extLst>
          </p:cNvPr>
          <p:cNvSpPr txBox="1">
            <a:spLocks/>
          </p:cNvSpPr>
          <p:nvPr/>
        </p:nvSpPr>
        <p:spPr>
          <a:xfrm flipH="1">
            <a:off x="1014376" y="4633713"/>
            <a:ext cx="7115241" cy="13520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None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None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None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None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None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None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None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vo"/>
              <a:buNone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vo"/>
              <a:buNone/>
              <a:defRPr sz="1400" b="0" i="0" u="none" strike="noStrike" cap="none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indent="0" algn="ctr"/>
            <a:r>
              <a:rPr lang="en-US" b="1" dirty="0" err="1">
                <a:latin typeface="+mj-lt"/>
                <a:cs typeface="Arvo" panose="020B0604020202020204" charset="0"/>
              </a:rPr>
              <a:t>Hình</a:t>
            </a:r>
            <a:r>
              <a:rPr lang="en-US" b="1" dirty="0">
                <a:latin typeface="+mj-lt"/>
                <a:cs typeface="Arvo" panose="020B0604020202020204" charset="0"/>
              </a:rPr>
              <a:t>: </a:t>
            </a:r>
            <a:r>
              <a:rPr lang="en-US" dirty="0">
                <a:latin typeface="+mj-lt"/>
                <a:cs typeface="Arvo" panose="020B0604020202020204" charset="0"/>
              </a:rPr>
              <a:t>Giao </a:t>
            </a:r>
            <a:r>
              <a:rPr lang="en-US" dirty="0" err="1">
                <a:latin typeface="+mj-lt"/>
                <a:cs typeface="Arvo" panose="020B0604020202020204" charset="0"/>
              </a:rPr>
              <a:t>diện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ứng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dụng</a:t>
            </a:r>
            <a:endParaRPr lang="en-US" b="1" dirty="0">
              <a:latin typeface="+mj-lt"/>
              <a:cs typeface="Arvo" panose="020B060402020202020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583D8AF-0EAF-8113-60DE-6EE1ACCA20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5134" y="1450894"/>
            <a:ext cx="6653723" cy="3182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2696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5" name="Google Shape;1965;p52"/>
          <p:cNvSpPr txBox="1">
            <a:spLocks noGrp="1"/>
          </p:cNvSpPr>
          <p:nvPr>
            <p:ph type="ctrTitle"/>
          </p:nvPr>
        </p:nvSpPr>
        <p:spPr>
          <a:xfrm>
            <a:off x="-1" y="1644545"/>
            <a:ext cx="9143988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4400" b="1" dirty="0">
                <a:latin typeface="+mj-lt"/>
                <a:cs typeface="Arvo" panose="020B0604020202020204" charset="0"/>
              </a:rPr>
              <a:t>Thanks for watching &amp; listening</a:t>
            </a:r>
            <a:endParaRPr sz="4400" b="1" dirty="0">
              <a:latin typeface="+mj-lt"/>
              <a:cs typeface="Arvo" panose="020B0604020202020204" charset="0"/>
            </a:endParaRPr>
          </a:p>
        </p:txBody>
      </p:sp>
      <p:sp>
        <p:nvSpPr>
          <p:cNvPr id="1969" name="Google Shape;1969;p52"/>
          <p:cNvSpPr/>
          <p:nvPr/>
        </p:nvSpPr>
        <p:spPr>
          <a:xfrm rot="10800000">
            <a:off x="2" y="219934"/>
            <a:ext cx="382257" cy="663476"/>
          </a:xfrm>
          <a:custGeom>
            <a:avLst/>
            <a:gdLst/>
            <a:ahLst/>
            <a:cxnLst/>
            <a:rect l="l" t="t" r="r" b="b"/>
            <a:pathLst>
              <a:path w="27654" h="47802" extrusionOk="0">
                <a:moveTo>
                  <a:pt x="27653" y="1"/>
                </a:moveTo>
                <a:lnTo>
                  <a:pt x="0" y="15979"/>
                </a:lnTo>
                <a:lnTo>
                  <a:pt x="0" y="47802"/>
                </a:lnTo>
                <a:lnTo>
                  <a:pt x="134" y="47802"/>
                </a:lnTo>
                <a:lnTo>
                  <a:pt x="27653" y="31824"/>
                </a:lnTo>
                <a:lnTo>
                  <a:pt x="2765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lt"/>
            </a:endParaRPr>
          </a:p>
        </p:txBody>
      </p:sp>
      <p:sp>
        <p:nvSpPr>
          <p:cNvPr id="1970" name="Google Shape;1970;p52"/>
          <p:cNvSpPr/>
          <p:nvPr/>
        </p:nvSpPr>
        <p:spPr>
          <a:xfrm rot="10800000">
            <a:off x="0" y="0"/>
            <a:ext cx="380409" cy="441717"/>
          </a:xfrm>
          <a:custGeom>
            <a:avLst/>
            <a:gdLst/>
            <a:ahLst/>
            <a:cxnLst/>
            <a:rect l="l" t="t" r="r" b="b"/>
            <a:pathLst>
              <a:path w="27521" h="31824" extrusionOk="0">
                <a:moveTo>
                  <a:pt x="27520" y="1"/>
                </a:moveTo>
                <a:lnTo>
                  <a:pt x="1" y="15979"/>
                </a:lnTo>
                <a:lnTo>
                  <a:pt x="27520" y="31823"/>
                </a:lnTo>
                <a:lnTo>
                  <a:pt x="27520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lt"/>
            </a:endParaRPr>
          </a:p>
        </p:txBody>
      </p:sp>
      <p:sp>
        <p:nvSpPr>
          <p:cNvPr id="1971" name="Google Shape;1971;p52"/>
          <p:cNvSpPr/>
          <p:nvPr/>
        </p:nvSpPr>
        <p:spPr>
          <a:xfrm rot="10800000">
            <a:off x="11" y="883386"/>
            <a:ext cx="382247" cy="441703"/>
          </a:xfrm>
          <a:custGeom>
            <a:avLst/>
            <a:gdLst/>
            <a:ahLst/>
            <a:cxnLst/>
            <a:rect l="l" t="t" r="r" b="b"/>
            <a:pathLst>
              <a:path w="27654" h="31823" extrusionOk="0">
                <a:moveTo>
                  <a:pt x="27653" y="0"/>
                </a:moveTo>
                <a:lnTo>
                  <a:pt x="0" y="15978"/>
                </a:lnTo>
                <a:lnTo>
                  <a:pt x="27653" y="31823"/>
                </a:lnTo>
                <a:lnTo>
                  <a:pt x="27653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lt"/>
            </a:endParaRPr>
          </a:p>
        </p:txBody>
      </p:sp>
      <p:sp>
        <p:nvSpPr>
          <p:cNvPr id="1977" name="Google Shape;1977;p52"/>
          <p:cNvSpPr/>
          <p:nvPr/>
        </p:nvSpPr>
        <p:spPr>
          <a:xfrm rot="10800000">
            <a:off x="382245" y="10"/>
            <a:ext cx="760822" cy="441707"/>
          </a:xfrm>
          <a:custGeom>
            <a:avLst/>
            <a:gdLst/>
            <a:ahLst/>
            <a:cxnLst/>
            <a:rect l="l" t="t" r="r" b="b"/>
            <a:pathLst>
              <a:path w="55041" h="31824" extrusionOk="0">
                <a:moveTo>
                  <a:pt x="27521" y="1"/>
                </a:moveTo>
                <a:lnTo>
                  <a:pt x="1" y="15979"/>
                </a:lnTo>
                <a:lnTo>
                  <a:pt x="27521" y="31823"/>
                </a:lnTo>
                <a:lnTo>
                  <a:pt x="55040" y="15979"/>
                </a:lnTo>
                <a:lnTo>
                  <a:pt x="27521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lt"/>
            </a:endParaRPr>
          </a:p>
        </p:txBody>
      </p:sp>
      <p:sp>
        <p:nvSpPr>
          <p:cNvPr id="1978" name="Google Shape;1978;p52"/>
          <p:cNvSpPr/>
          <p:nvPr/>
        </p:nvSpPr>
        <p:spPr>
          <a:xfrm rot="10800000">
            <a:off x="382245" y="219934"/>
            <a:ext cx="380418" cy="663476"/>
          </a:xfrm>
          <a:custGeom>
            <a:avLst/>
            <a:gdLst/>
            <a:ahLst/>
            <a:cxnLst/>
            <a:rect l="l" t="t" r="r" b="b"/>
            <a:pathLst>
              <a:path w="27521" h="47802" extrusionOk="0">
                <a:moveTo>
                  <a:pt x="1" y="1"/>
                </a:moveTo>
                <a:lnTo>
                  <a:pt x="1" y="31824"/>
                </a:lnTo>
                <a:lnTo>
                  <a:pt x="27520" y="47802"/>
                </a:lnTo>
                <a:lnTo>
                  <a:pt x="27520" y="15979"/>
                </a:lnTo>
                <a:lnTo>
                  <a:pt x="1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lt"/>
            </a:endParaRPr>
          </a:p>
        </p:txBody>
      </p:sp>
      <p:sp>
        <p:nvSpPr>
          <p:cNvPr id="1979" name="Google Shape;1979;p52"/>
          <p:cNvSpPr/>
          <p:nvPr/>
        </p:nvSpPr>
        <p:spPr>
          <a:xfrm rot="10800000">
            <a:off x="382245" y="661626"/>
            <a:ext cx="380418" cy="441693"/>
          </a:xfrm>
          <a:custGeom>
            <a:avLst/>
            <a:gdLst/>
            <a:ahLst/>
            <a:cxnLst/>
            <a:rect l="l" t="t" r="r" b="b"/>
            <a:pathLst>
              <a:path w="27521" h="31823" extrusionOk="0">
                <a:moveTo>
                  <a:pt x="27520" y="0"/>
                </a:moveTo>
                <a:lnTo>
                  <a:pt x="1" y="15845"/>
                </a:lnTo>
                <a:lnTo>
                  <a:pt x="27520" y="31823"/>
                </a:lnTo>
                <a:lnTo>
                  <a:pt x="2752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lt"/>
            </a:endParaRPr>
          </a:p>
        </p:txBody>
      </p:sp>
      <p:sp>
        <p:nvSpPr>
          <p:cNvPr id="1980" name="Google Shape;1980;p52"/>
          <p:cNvSpPr/>
          <p:nvPr/>
        </p:nvSpPr>
        <p:spPr>
          <a:xfrm rot="10800000">
            <a:off x="11" y="661616"/>
            <a:ext cx="382247" cy="441703"/>
          </a:xfrm>
          <a:custGeom>
            <a:avLst/>
            <a:gdLst/>
            <a:ahLst/>
            <a:cxnLst/>
            <a:rect l="l" t="t" r="r" b="b"/>
            <a:pathLst>
              <a:path w="27654" h="31823" extrusionOk="0">
                <a:moveTo>
                  <a:pt x="0" y="0"/>
                </a:moveTo>
                <a:lnTo>
                  <a:pt x="0" y="31823"/>
                </a:lnTo>
                <a:lnTo>
                  <a:pt x="27653" y="1584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lt"/>
            </a:endParaRPr>
          </a:p>
        </p:txBody>
      </p:sp>
      <p:sp>
        <p:nvSpPr>
          <p:cNvPr id="1981" name="Google Shape;1981;p52"/>
          <p:cNvSpPr/>
          <p:nvPr/>
        </p:nvSpPr>
        <p:spPr>
          <a:xfrm rot="10800000">
            <a:off x="0" y="1103295"/>
            <a:ext cx="382247" cy="443577"/>
          </a:xfrm>
          <a:custGeom>
            <a:avLst/>
            <a:gdLst/>
            <a:ahLst/>
            <a:cxnLst/>
            <a:rect l="l" t="t" r="r" b="b"/>
            <a:pathLst>
              <a:path w="27654" h="31958" extrusionOk="0">
                <a:moveTo>
                  <a:pt x="0" y="1"/>
                </a:moveTo>
                <a:lnTo>
                  <a:pt x="0" y="31957"/>
                </a:lnTo>
                <a:lnTo>
                  <a:pt x="27653" y="15979"/>
                </a:lnTo>
                <a:lnTo>
                  <a:pt x="0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lt"/>
            </a:endParaRPr>
          </a:p>
        </p:txBody>
      </p:sp>
      <p:sp>
        <p:nvSpPr>
          <p:cNvPr id="1982" name="Google Shape;1982;p52"/>
          <p:cNvSpPr/>
          <p:nvPr/>
        </p:nvSpPr>
        <p:spPr>
          <a:xfrm rot="10800000">
            <a:off x="382252" y="883381"/>
            <a:ext cx="760804" cy="663492"/>
          </a:xfrm>
          <a:custGeom>
            <a:avLst/>
            <a:gdLst/>
            <a:ahLst/>
            <a:cxnLst/>
            <a:rect l="l" t="t" r="r" b="b"/>
            <a:pathLst>
              <a:path w="55041" h="47802" extrusionOk="0">
                <a:moveTo>
                  <a:pt x="55040" y="1"/>
                </a:moveTo>
                <a:lnTo>
                  <a:pt x="27521" y="15979"/>
                </a:lnTo>
                <a:lnTo>
                  <a:pt x="1" y="31957"/>
                </a:lnTo>
                <a:lnTo>
                  <a:pt x="27521" y="47802"/>
                </a:lnTo>
                <a:lnTo>
                  <a:pt x="55040" y="31957"/>
                </a:lnTo>
                <a:lnTo>
                  <a:pt x="55040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lt"/>
            </a:endParaRPr>
          </a:p>
        </p:txBody>
      </p:sp>
      <p:sp>
        <p:nvSpPr>
          <p:cNvPr id="1992" name="Google Shape;1992;p52"/>
          <p:cNvSpPr/>
          <p:nvPr/>
        </p:nvSpPr>
        <p:spPr>
          <a:xfrm rot="10800000">
            <a:off x="762647" y="219913"/>
            <a:ext cx="382247" cy="883406"/>
          </a:xfrm>
          <a:custGeom>
            <a:avLst/>
            <a:gdLst/>
            <a:ahLst/>
            <a:cxnLst/>
            <a:rect l="l" t="t" r="r" b="b"/>
            <a:pathLst>
              <a:path w="27654" h="63646" extrusionOk="0">
                <a:moveTo>
                  <a:pt x="134" y="0"/>
                </a:moveTo>
                <a:lnTo>
                  <a:pt x="1" y="31823"/>
                </a:lnTo>
                <a:lnTo>
                  <a:pt x="134" y="31823"/>
                </a:lnTo>
                <a:lnTo>
                  <a:pt x="134" y="63646"/>
                </a:lnTo>
                <a:lnTo>
                  <a:pt x="27654" y="47668"/>
                </a:lnTo>
                <a:lnTo>
                  <a:pt x="27654" y="15845"/>
                </a:lnTo>
                <a:lnTo>
                  <a:pt x="134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lt"/>
            </a:endParaRPr>
          </a:p>
        </p:txBody>
      </p:sp>
      <p:sp>
        <p:nvSpPr>
          <p:cNvPr id="1994" name="Google Shape;1994;p52"/>
          <p:cNvSpPr/>
          <p:nvPr/>
        </p:nvSpPr>
        <p:spPr>
          <a:xfrm>
            <a:off x="8761740" y="4256839"/>
            <a:ext cx="382247" cy="663492"/>
          </a:xfrm>
          <a:custGeom>
            <a:avLst/>
            <a:gdLst/>
            <a:ahLst/>
            <a:cxnLst/>
            <a:rect l="l" t="t" r="r" b="b"/>
            <a:pathLst>
              <a:path w="27654" h="47802" extrusionOk="0">
                <a:moveTo>
                  <a:pt x="27653" y="1"/>
                </a:moveTo>
                <a:lnTo>
                  <a:pt x="0" y="15979"/>
                </a:lnTo>
                <a:lnTo>
                  <a:pt x="0" y="47802"/>
                </a:lnTo>
                <a:lnTo>
                  <a:pt x="134" y="47802"/>
                </a:lnTo>
                <a:lnTo>
                  <a:pt x="27653" y="31824"/>
                </a:lnTo>
                <a:lnTo>
                  <a:pt x="27653" y="1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lt"/>
            </a:endParaRPr>
          </a:p>
        </p:txBody>
      </p:sp>
      <p:sp>
        <p:nvSpPr>
          <p:cNvPr id="1995" name="Google Shape;1995;p52"/>
          <p:cNvSpPr/>
          <p:nvPr/>
        </p:nvSpPr>
        <p:spPr>
          <a:xfrm>
            <a:off x="8763590" y="4698532"/>
            <a:ext cx="380409" cy="441717"/>
          </a:xfrm>
          <a:custGeom>
            <a:avLst/>
            <a:gdLst/>
            <a:ahLst/>
            <a:cxnLst/>
            <a:rect l="l" t="t" r="r" b="b"/>
            <a:pathLst>
              <a:path w="27521" h="31824" extrusionOk="0">
                <a:moveTo>
                  <a:pt x="27520" y="1"/>
                </a:moveTo>
                <a:lnTo>
                  <a:pt x="1" y="15979"/>
                </a:lnTo>
                <a:lnTo>
                  <a:pt x="27520" y="31823"/>
                </a:lnTo>
                <a:lnTo>
                  <a:pt x="27520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lt"/>
            </a:endParaRPr>
          </a:p>
        </p:txBody>
      </p:sp>
      <p:sp>
        <p:nvSpPr>
          <p:cNvPr id="1997" name="Google Shape;1997;p52"/>
          <p:cNvSpPr/>
          <p:nvPr/>
        </p:nvSpPr>
        <p:spPr>
          <a:xfrm>
            <a:off x="8000931" y="4698532"/>
            <a:ext cx="760804" cy="441717"/>
          </a:xfrm>
          <a:custGeom>
            <a:avLst/>
            <a:gdLst/>
            <a:ahLst/>
            <a:cxnLst/>
            <a:rect l="l" t="t" r="r" b="b"/>
            <a:pathLst>
              <a:path w="55041" h="31824" extrusionOk="0">
                <a:moveTo>
                  <a:pt x="27521" y="1"/>
                </a:moveTo>
                <a:lnTo>
                  <a:pt x="1" y="15979"/>
                </a:lnTo>
                <a:lnTo>
                  <a:pt x="27521" y="31823"/>
                </a:lnTo>
                <a:lnTo>
                  <a:pt x="55040" y="15979"/>
                </a:lnTo>
                <a:lnTo>
                  <a:pt x="27521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lt"/>
            </a:endParaRPr>
          </a:p>
        </p:txBody>
      </p:sp>
      <p:sp>
        <p:nvSpPr>
          <p:cNvPr id="1998" name="Google Shape;1998;p52"/>
          <p:cNvSpPr/>
          <p:nvPr/>
        </p:nvSpPr>
        <p:spPr>
          <a:xfrm>
            <a:off x="8381336" y="4256839"/>
            <a:ext cx="380409" cy="663492"/>
          </a:xfrm>
          <a:custGeom>
            <a:avLst/>
            <a:gdLst/>
            <a:ahLst/>
            <a:cxnLst/>
            <a:rect l="l" t="t" r="r" b="b"/>
            <a:pathLst>
              <a:path w="27521" h="47802" extrusionOk="0">
                <a:moveTo>
                  <a:pt x="1" y="1"/>
                </a:moveTo>
                <a:lnTo>
                  <a:pt x="1" y="31824"/>
                </a:lnTo>
                <a:lnTo>
                  <a:pt x="27520" y="47802"/>
                </a:lnTo>
                <a:lnTo>
                  <a:pt x="27520" y="15979"/>
                </a:lnTo>
                <a:lnTo>
                  <a:pt x="1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lt"/>
            </a:endParaRPr>
          </a:p>
        </p:txBody>
      </p:sp>
      <p:sp>
        <p:nvSpPr>
          <p:cNvPr id="1999" name="Google Shape;1999;p52"/>
          <p:cNvSpPr/>
          <p:nvPr/>
        </p:nvSpPr>
        <p:spPr>
          <a:xfrm>
            <a:off x="8761740" y="4036930"/>
            <a:ext cx="382247" cy="441703"/>
          </a:xfrm>
          <a:custGeom>
            <a:avLst/>
            <a:gdLst/>
            <a:ahLst/>
            <a:cxnLst/>
            <a:rect l="l" t="t" r="r" b="b"/>
            <a:pathLst>
              <a:path w="27654" h="31823" extrusionOk="0">
                <a:moveTo>
                  <a:pt x="0" y="0"/>
                </a:moveTo>
                <a:lnTo>
                  <a:pt x="0" y="31823"/>
                </a:lnTo>
                <a:lnTo>
                  <a:pt x="27653" y="1584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+mj-lt"/>
            </a:endParaRP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E7C9163C-7343-8851-914E-315BA55801E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2248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2" name="Google Shape;2012;p54"/>
          <p:cNvSpPr txBox="1">
            <a:spLocks noGrp="1"/>
          </p:cNvSpPr>
          <p:nvPr>
            <p:ph type="ctrTitle" idx="7"/>
          </p:nvPr>
        </p:nvSpPr>
        <p:spPr>
          <a:xfrm>
            <a:off x="2787542" y="2686674"/>
            <a:ext cx="4275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latin typeface="+mj-lt"/>
                <a:cs typeface="Arvo" panose="020B0604020202020204" charset="0"/>
              </a:rPr>
              <a:t>Đánh giá</a:t>
            </a:r>
            <a:endParaRPr sz="2800" b="1" dirty="0">
              <a:latin typeface="+mj-lt"/>
              <a:cs typeface="Arvo" panose="020B0604020202020204" charset="0"/>
            </a:endParaRPr>
          </a:p>
        </p:txBody>
      </p:sp>
      <p:sp>
        <p:nvSpPr>
          <p:cNvPr id="2013" name="Google Shape;2013;p54"/>
          <p:cNvSpPr txBox="1">
            <a:spLocks noGrp="1"/>
          </p:cNvSpPr>
          <p:nvPr>
            <p:ph type="ctrTitle"/>
          </p:nvPr>
        </p:nvSpPr>
        <p:spPr>
          <a:xfrm>
            <a:off x="2787542" y="1082237"/>
            <a:ext cx="4275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latin typeface="+mj-lt"/>
                <a:cs typeface="Arvo" panose="020B0604020202020204" charset="0"/>
              </a:rPr>
              <a:t>Tổng quan</a:t>
            </a:r>
            <a:endParaRPr sz="2800" b="1" dirty="0">
              <a:latin typeface="+mj-lt"/>
              <a:cs typeface="Arvo" panose="020B0604020202020204" charset="0"/>
            </a:endParaRPr>
          </a:p>
        </p:txBody>
      </p:sp>
      <p:sp>
        <p:nvSpPr>
          <p:cNvPr id="2014" name="Google Shape;2014;p54"/>
          <p:cNvSpPr txBox="1">
            <a:spLocks noGrp="1"/>
          </p:cNvSpPr>
          <p:nvPr>
            <p:ph type="title" idx="2"/>
          </p:nvPr>
        </p:nvSpPr>
        <p:spPr>
          <a:xfrm>
            <a:off x="951844" y="1082225"/>
            <a:ext cx="14607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latin typeface="+mj-lt"/>
                <a:cs typeface="Arvo" panose="020B0604020202020204" charset="0"/>
              </a:rPr>
              <a:t>1</a:t>
            </a:r>
            <a:endParaRPr sz="2800" b="1" dirty="0">
              <a:latin typeface="+mj-lt"/>
              <a:cs typeface="Arvo" panose="020B0604020202020204" charset="0"/>
            </a:endParaRPr>
          </a:p>
        </p:txBody>
      </p:sp>
      <p:sp>
        <p:nvSpPr>
          <p:cNvPr id="2015" name="Google Shape;2015;p54"/>
          <p:cNvSpPr txBox="1">
            <a:spLocks noGrp="1"/>
          </p:cNvSpPr>
          <p:nvPr>
            <p:ph type="ctrTitle" idx="3"/>
          </p:nvPr>
        </p:nvSpPr>
        <p:spPr>
          <a:xfrm>
            <a:off x="2787542" y="1575425"/>
            <a:ext cx="4275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latin typeface="+mj-lt"/>
                <a:cs typeface="Arvo" panose="020B0604020202020204" charset="0"/>
              </a:rPr>
              <a:t>Dữ liệu</a:t>
            </a:r>
            <a:endParaRPr sz="2800" b="1" dirty="0">
              <a:latin typeface="+mj-lt"/>
              <a:cs typeface="Arvo" panose="020B0604020202020204" charset="0"/>
            </a:endParaRPr>
          </a:p>
        </p:txBody>
      </p:sp>
      <p:sp>
        <p:nvSpPr>
          <p:cNvPr id="2016" name="Google Shape;2016;p54"/>
          <p:cNvSpPr txBox="1">
            <a:spLocks noGrp="1"/>
          </p:cNvSpPr>
          <p:nvPr>
            <p:ph type="title" idx="4"/>
          </p:nvPr>
        </p:nvSpPr>
        <p:spPr>
          <a:xfrm>
            <a:off x="968675" y="1571128"/>
            <a:ext cx="14607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latin typeface="+mj-lt"/>
                <a:cs typeface="Arvo" panose="020B0604020202020204" charset="0"/>
              </a:rPr>
              <a:t>2</a:t>
            </a:r>
            <a:endParaRPr sz="2800" b="1" dirty="0">
              <a:latin typeface="+mj-lt"/>
              <a:cs typeface="Arvo" panose="020B0604020202020204" charset="0"/>
            </a:endParaRPr>
          </a:p>
        </p:txBody>
      </p:sp>
      <p:sp>
        <p:nvSpPr>
          <p:cNvPr id="2017" name="Google Shape;2017;p54"/>
          <p:cNvSpPr txBox="1">
            <a:spLocks noGrp="1"/>
          </p:cNvSpPr>
          <p:nvPr>
            <p:ph type="ctrTitle" idx="5"/>
          </p:nvPr>
        </p:nvSpPr>
        <p:spPr>
          <a:xfrm>
            <a:off x="2787542" y="2153213"/>
            <a:ext cx="42753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latin typeface="+mj-lt"/>
                <a:cs typeface="Arvo" panose="020B0604020202020204" charset="0"/>
              </a:rPr>
              <a:t>Mô hình</a:t>
            </a:r>
            <a:endParaRPr sz="2800" b="1" dirty="0">
              <a:latin typeface="+mj-lt"/>
              <a:cs typeface="Arvo" panose="020B0604020202020204" charset="0"/>
            </a:endParaRPr>
          </a:p>
        </p:txBody>
      </p:sp>
      <p:sp>
        <p:nvSpPr>
          <p:cNvPr id="2018" name="Google Shape;2018;p54"/>
          <p:cNvSpPr txBox="1">
            <a:spLocks noGrp="1"/>
          </p:cNvSpPr>
          <p:nvPr>
            <p:ph type="title" idx="6"/>
          </p:nvPr>
        </p:nvSpPr>
        <p:spPr>
          <a:xfrm>
            <a:off x="951844" y="2153201"/>
            <a:ext cx="14607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latin typeface="+mj-lt"/>
                <a:cs typeface="Arvo" panose="020B0604020202020204" charset="0"/>
              </a:rPr>
              <a:t>3</a:t>
            </a:r>
            <a:endParaRPr sz="2800" b="1" dirty="0">
              <a:latin typeface="+mj-lt"/>
              <a:cs typeface="Arvo" panose="020B0604020202020204" charset="0"/>
            </a:endParaRPr>
          </a:p>
        </p:txBody>
      </p:sp>
      <p:sp>
        <p:nvSpPr>
          <p:cNvPr id="2019" name="Google Shape;2019;p54"/>
          <p:cNvSpPr txBox="1">
            <a:spLocks noGrp="1"/>
          </p:cNvSpPr>
          <p:nvPr>
            <p:ph type="title" idx="8"/>
          </p:nvPr>
        </p:nvSpPr>
        <p:spPr>
          <a:xfrm>
            <a:off x="951844" y="2686662"/>
            <a:ext cx="14607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 dirty="0">
                <a:latin typeface="+mj-lt"/>
                <a:cs typeface="Arvo" panose="020B0604020202020204" charset="0"/>
              </a:rPr>
              <a:t>4</a:t>
            </a:r>
            <a:endParaRPr sz="2800" b="1" dirty="0">
              <a:latin typeface="+mj-lt"/>
              <a:cs typeface="Arvo" panose="020B0604020202020204" charset="0"/>
            </a:endParaRPr>
          </a:p>
        </p:txBody>
      </p:sp>
      <p:sp>
        <p:nvSpPr>
          <p:cNvPr id="2020" name="Google Shape;2020;p54"/>
          <p:cNvSpPr txBox="1">
            <a:spLocks noGrp="1"/>
          </p:cNvSpPr>
          <p:nvPr>
            <p:ph type="ctrTitle" idx="9"/>
          </p:nvPr>
        </p:nvSpPr>
        <p:spPr>
          <a:xfrm>
            <a:off x="2787542" y="300137"/>
            <a:ext cx="3888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400" dirty="0">
                <a:latin typeface="+mj-lt"/>
                <a:cs typeface="Arvo" panose="020B0604020202020204" charset="0"/>
              </a:rPr>
              <a:t>Nội dung</a:t>
            </a:r>
            <a:endParaRPr sz="4400" dirty="0">
              <a:latin typeface="+mj-lt"/>
              <a:cs typeface="Arvo" panose="020B0604020202020204" charset="0"/>
            </a:endParaRPr>
          </a:p>
        </p:txBody>
      </p:sp>
      <p:sp>
        <p:nvSpPr>
          <p:cNvPr id="3" name="Google Shape;2017;p54">
            <a:extLst>
              <a:ext uri="{FF2B5EF4-FFF2-40B4-BE49-F238E27FC236}">
                <a16:creationId xmlns:a16="http://schemas.microsoft.com/office/drawing/2014/main" id="{DE37B8FB-B3DC-0401-3720-2CEC5BD941F0}"/>
              </a:ext>
            </a:extLst>
          </p:cNvPr>
          <p:cNvSpPr txBox="1">
            <a:spLocks/>
          </p:cNvSpPr>
          <p:nvPr/>
        </p:nvSpPr>
        <p:spPr>
          <a:xfrm>
            <a:off x="2787542" y="3224433"/>
            <a:ext cx="42753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"/>
              <a:buNone/>
              <a:defRPr sz="3600" b="0" i="0" u="none" strike="noStrike" cap="non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defRPr>
            </a:lvl9pPr>
          </a:lstStyle>
          <a:p>
            <a:r>
              <a:rPr lang="en-US" sz="2800" b="1" dirty="0" err="1">
                <a:latin typeface="+mj-lt"/>
                <a:cs typeface="Arvo" panose="020B0604020202020204" charset="0"/>
              </a:rPr>
              <a:t>Triển</a:t>
            </a:r>
            <a:r>
              <a:rPr lang="en-US" sz="2800" b="1" dirty="0">
                <a:latin typeface="+mj-lt"/>
                <a:cs typeface="Arvo" panose="020B0604020202020204" charset="0"/>
              </a:rPr>
              <a:t> </a:t>
            </a:r>
            <a:r>
              <a:rPr lang="en-US" sz="2800" b="1" dirty="0" err="1">
                <a:latin typeface="+mj-lt"/>
                <a:cs typeface="Arvo" panose="020B0604020202020204" charset="0"/>
              </a:rPr>
              <a:t>khai</a:t>
            </a:r>
            <a:endParaRPr lang="en-US" sz="2800" b="1" dirty="0">
              <a:latin typeface="+mj-lt"/>
              <a:cs typeface="Arvo" panose="020B0604020202020204" charset="0"/>
            </a:endParaRPr>
          </a:p>
        </p:txBody>
      </p:sp>
      <p:sp>
        <p:nvSpPr>
          <p:cNvPr id="4" name="Google Shape;2018;p54">
            <a:extLst>
              <a:ext uri="{FF2B5EF4-FFF2-40B4-BE49-F238E27FC236}">
                <a16:creationId xmlns:a16="http://schemas.microsoft.com/office/drawing/2014/main" id="{96568FF4-6805-16BD-6752-B1CB8484C248}"/>
              </a:ext>
            </a:extLst>
          </p:cNvPr>
          <p:cNvSpPr txBox="1">
            <a:spLocks/>
          </p:cNvSpPr>
          <p:nvPr/>
        </p:nvSpPr>
        <p:spPr>
          <a:xfrm>
            <a:off x="951844" y="3224433"/>
            <a:ext cx="14607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Barlow Condensed SemiBold"/>
              <a:buNone/>
              <a:defRPr sz="3600" b="0" i="0" u="none" strike="noStrike" cap="none">
                <a:solidFill>
                  <a:schemeClr val="dk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defRPr>
            </a:lvl1pPr>
            <a:lvl2pPr marR="0" lvl="1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Fira Sans Extra Condensed Medium"/>
              <a:buNone/>
              <a:defRPr sz="3600" b="0" i="0" u="none" strike="noStrike" cap="none">
                <a:solidFill>
                  <a:schemeClr val="dk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rPr lang="en" sz="2800" b="1" dirty="0">
                <a:latin typeface="+mj-lt"/>
                <a:cs typeface="Arvo" panose="020B0604020202020204" charset="0"/>
              </a:rPr>
              <a:t>5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6" name="Google Shape;2126;p63"/>
          <p:cNvSpPr txBox="1">
            <a:spLocks noGrp="1"/>
          </p:cNvSpPr>
          <p:nvPr>
            <p:ph type="title"/>
          </p:nvPr>
        </p:nvSpPr>
        <p:spPr>
          <a:xfrm>
            <a:off x="3016200" y="1122100"/>
            <a:ext cx="4472182" cy="13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+mj-lt"/>
              </a:rPr>
              <a:t>Tổng quan</a:t>
            </a:r>
            <a:endParaRPr b="1" dirty="0">
              <a:latin typeface="+mj-lt"/>
            </a:endParaRPr>
          </a:p>
        </p:txBody>
      </p:sp>
      <p:sp>
        <p:nvSpPr>
          <p:cNvPr id="2127" name="Google Shape;2127;p63"/>
          <p:cNvSpPr txBox="1">
            <a:spLocks noGrp="1"/>
          </p:cNvSpPr>
          <p:nvPr>
            <p:ph type="title" idx="2"/>
          </p:nvPr>
        </p:nvSpPr>
        <p:spPr>
          <a:xfrm>
            <a:off x="1399800" y="1122100"/>
            <a:ext cx="14640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+mj-lt"/>
              </a:rPr>
              <a:t>1</a:t>
            </a:r>
            <a:endParaRPr b="1" dirty="0">
              <a:latin typeface="+mj-l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1" name="Google Shape;3601;p105"/>
          <p:cNvSpPr txBox="1">
            <a:spLocks noGrp="1"/>
          </p:cNvSpPr>
          <p:nvPr>
            <p:ph type="subTitle" idx="1"/>
          </p:nvPr>
        </p:nvSpPr>
        <p:spPr>
          <a:xfrm flipH="1">
            <a:off x="0" y="1489364"/>
            <a:ext cx="4876799" cy="30133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b="1" dirty="0" err="1">
                <a:latin typeface="+mj-lt"/>
                <a:cs typeface="Arvo" panose="020B0604020202020204" charset="0"/>
              </a:rPr>
              <a:t>Đặt</a:t>
            </a:r>
            <a:r>
              <a:rPr lang="en-US" b="1" dirty="0">
                <a:latin typeface="+mj-lt"/>
                <a:cs typeface="Arvo" panose="020B0604020202020204" charset="0"/>
              </a:rPr>
              <a:t> </a:t>
            </a:r>
            <a:r>
              <a:rPr lang="en-US" b="1" dirty="0" err="1">
                <a:latin typeface="+mj-lt"/>
                <a:cs typeface="Arvo" panose="020B0604020202020204" charset="0"/>
              </a:rPr>
              <a:t>vấn</a:t>
            </a:r>
            <a:r>
              <a:rPr lang="en-US" b="1" dirty="0">
                <a:latin typeface="+mj-lt"/>
                <a:cs typeface="Arvo" panose="020B0604020202020204" charset="0"/>
              </a:rPr>
              <a:t> đề</a:t>
            </a:r>
            <a:r>
              <a:rPr lang="en-US" dirty="0">
                <a:latin typeface="+mj-lt"/>
                <a:cs typeface="Arvo" panose="020B0604020202020204" charset="0"/>
              </a:rPr>
              <a:t>: </a:t>
            </a:r>
            <a:r>
              <a:rPr lang="en-US" dirty="0" err="1">
                <a:latin typeface="+mj-lt"/>
                <a:cs typeface="Arvo" panose="020B0604020202020204" charset="0"/>
              </a:rPr>
              <a:t>Hầu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hết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người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bình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thường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không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hiểu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ngôn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ngữ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kí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hiệu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của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người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khiếm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thính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>
                <a:latin typeface="+mj-lt"/>
                <a:cs typeface="Arvo" panose="020B0604020202020204" charset="0"/>
                <a:sym typeface="Wingdings" panose="05000000000000000000" pitchFamily="2" charset="2"/>
              </a:rPr>
              <a:t> </a:t>
            </a:r>
            <a:r>
              <a:rPr lang="en-US" dirty="0" err="1">
                <a:latin typeface="+mj-lt"/>
                <a:cs typeface="Arvo" panose="020B0604020202020204" charset="0"/>
                <a:sym typeface="Wingdings" panose="05000000000000000000" pitchFamily="2" charset="2"/>
              </a:rPr>
              <a:t>khó</a:t>
            </a:r>
            <a:r>
              <a:rPr lang="en-US" dirty="0">
                <a:latin typeface="+mj-lt"/>
                <a:cs typeface="Arvo" panose="020B0604020202020204" charset="0"/>
                <a:sym typeface="Wingdings" panose="05000000000000000000" pitchFamily="2" charset="2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  <a:sym typeface="Wingdings" panose="05000000000000000000" pitchFamily="2" charset="2"/>
              </a:rPr>
              <a:t>khăn</a:t>
            </a:r>
            <a:r>
              <a:rPr lang="en-US" dirty="0">
                <a:latin typeface="+mj-lt"/>
                <a:cs typeface="Arvo" panose="020B0604020202020204" charset="0"/>
                <a:sym typeface="Wingdings" panose="05000000000000000000" pitchFamily="2" charset="2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  <a:sym typeface="Wingdings" panose="05000000000000000000" pitchFamily="2" charset="2"/>
              </a:rPr>
              <a:t>trong</a:t>
            </a:r>
            <a:r>
              <a:rPr lang="en-US" dirty="0">
                <a:latin typeface="+mj-lt"/>
                <a:cs typeface="Arvo" panose="020B0604020202020204" charset="0"/>
                <a:sym typeface="Wingdings" panose="05000000000000000000" pitchFamily="2" charset="2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  <a:sym typeface="Wingdings" panose="05000000000000000000" pitchFamily="2" charset="2"/>
              </a:rPr>
              <a:t>việc</a:t>
            </a:r>
            <a:r>
              <a:rPr lang="en-US" dirty="0">
                <a:latin typeface="+mj-lt"/>
                <a:cs typeface="Arvo" panose="020B0604020202020204" charset="0"/>
                <a:sym typeface="Wingdings" panose="05000000000000000000" pitchFamily="2" charset="2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  <a:sym typeface="Wingdings" panose="05000000000000000000" pitchFamily="2" charset="2"/>
              </a:rPr>
              <a:t>giao</a:t>
            </a:r>
            <a:r>
              <a:rPr lang="en-US" dirty="0">
                <a:latin typeface="+mj-lt"/>
                <a:cs typeface="Arvo" panose="020B0604020202020204" charset="0"/>
                <a:sym typeface="Wingdings" panose="05000000000000000000" pitchFamily="2" charset="2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  <a:sym typeface="Wingdings" panose="05000000000000000000" pitchFamily="2" charset="2"/>
              </a:rPr>
              <a:t>tiếp</a:t>
            </a:r>
            <a:r>
              <a:rPr lang="en-US" dirty="0">
                <a:latin typeface="+mj-lt"/>
                <a:cs typeface="Arvo" panose="020B0604020202020204" charset="0"/>
                <a:sym typeface="Wingdings" panose="05000000000000000000" pitchFamily="2" charset="2"/>
              </a:rPr>
              <a:t>.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US" dirty="0">
              <a:latin typeface="+mj-lt"/>
              <a:cs typeface="Arvo" panose="020B0604020202020204" charset="0"/>
            </a:endParaRP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b="1" dirty="0" err="1">
                <a:latin typeface="+mj-lt"/>
                <a:cs typeface="Arvo" panose="020B0604020202020204" charset="0"/>
              </a:rPr>
              <a:t>Mục</a:t>
            </a:r>
            <a:r>
              <a:rPr lang="en-US" b="1" dirty="0">
                <a:latin typeface="+mj-lt"/>
                <a:cs typeface="Arvo" panose="020B0604020202020204" charset="0"/>
              </a:rPr>
              <a:t> </a:t>
            </a:r>
            <a:r>
              <a:rPr lang="en-US" b="1" dirty="0" err="1">
                <a:latin typeface="+mj-lt"/>
                <a:cs typeface="Arvo" panose="020B0604020202020204" charset="0"/>
              </a:rPr>
              <a:t>tiêu</a:t>
            </a:r>
            <a:r>
              <a:rPr lang="en-US" dirty="0">
                <a:latin typeface="+mj-lt"/>
                <a:cs typeface="Arvo" panose="020B0604020202020204" charset="0"/>
              </a:rPr>
              <a:t>: </a:t>
            </a:r>
            <a:r>
              <a:rPr lang="en-US" dirty="0" err="1">
                <a:latin typeface="+mj-lt"/>
                <a:cs typeface="Arvo" panose="020B0604020202020204" charset="0"/>
              </a:rPr>
              <a:t>Xây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dựng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mô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hình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nhận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dạng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các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kí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tự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từ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ảnh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và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triển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khai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trên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ứng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dụng</a:t>
            </a:r>
            <a:r>
              <a:rPr lang="en-US" dirty="0">
                <a:latin typeface="+mj-lt"/>
                <a:cs typeface="Arvo" panose="020B0604020202020204" charset="0"/>
              </a:rPr>
              <a:t> web. 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US" dirty="0">
              <a:latin typeface="+mj-lt"/>
              <a:cs typeface="Arvo" panose="020B0604020202020204" charset="0"/>
            </a:endParaRP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b="1" dirty="0" err="1">
                <a:latin typeface="+mj-lt"/>
                <a:cs typeface="Arvo" panose="020B0604020202020204" charset="0"/>
              </a:rPr>
              <a:t>Tiêu</a:t>
            </a:r>
            <a:r>
              <a:rPr lang="en-US" b="1" dirty="0">
                <a:latin typeface="+mj-lt"/>
                <a:cs typeface="Arvo" panose="020B0604020202020204" charset="0"/>
              </a:rPr>
              <a:t> </a:t>
            </a:r>
            <a:r>
              <a:rPr lang="en-US" b="1" dirty="0" err="1">
                <a:latin typeface="+mj-lt"/>
                <a:cs typeface="Arvo" panose="020B0604020202020204" charset="0"/>
              </a:rPr>
              <a:t>chí</a:t>
            </a:r>
            <a:r>
              <a:rPr lang="en-US" b="1" dirty="0">
                <a:latin typeface="+mj-lt"/>
                <a:cs typeface="Arvo" panose="020B0604020202020204" charset="0"/>
              </a:rPr>
              <a:t> </a:t>
            </a:r>
            <a:r>
              <a:rPr lang="en-US" b="1" dirty="0" err="1">
                <a:latin typeface="+mj-lt"/>
                <a:cs typeface="Arvo" panose="020B0604020202020204" charset="0"/>
              </a:rPr>
              <a:t>đánh</a:t>
            </a:r>
            <a:r>
              <a:rPr lang="en-US" b="1" dirty="0">
                <a:latin typeface="+mj-lt"/>
                <a:cs typeface="Arvo" panose="020B0604020202020204" charset="0"/>
              </a:rPr>
              <a:t> </a:t>
            </a:r>
            <a:r>
              <a:rPr lang="en-US" b="1" dirty="0" err="1">
                <a:latin typeface="+mj-lt"/>
                <a:cs typeface="Arvo" panose="020B0604020202020204" charset="0"/>
              </a:rPr>
              <a:t>giá</a:t>
            </a:r>
            <a:r>
              <a:rPr lang="en-US" dirty="0">
                <a:latin typeface="+mj-lt"/>
                <a:cs typeface="Arvo" panose="020B0604020202020204" charset="0"/>
              </a:rPr>
              <a:t>:</a:t>
            </a:r>
          </a:p>
          <a:p>
            <a:pPr marL="742950" lvl="1" indent="-285750" algn="just">
              <a:buFont typeface="Wingdings" panose="05000000000000000000" pitchFamily="2" charset="2"/>
              <a:buChar char="§"/>
            </a:pPr>
            <a:r>
              <a:rPr lang="en-US" dirty="0" err="1">
                <a:latin typeface="+mj-lt"/>
                <a:cs typeface="Arvo" panose="020B0604020202020204" charset="0"/>
              </a:rPr>
              <a:t>Mô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hình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đạt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độ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chính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xác</a:t>
            </a:r>
            <a:r>
              <a:rPr lang="en-US" dirty="0">
                <a:latin typeface="+mj-lt"/>
                <a:cs typeface="Arvo" panose="020B0604020202020204" charset="0"/>
              </a:rPr>
              <a:t>, recall, F1 </a:t>
            </a:r>
            <a:r>
              <a:rPr lang="en-US" dirty="0" err="1">
                <a:latin typeface="+mj-lt"/>
                <a:cs typeface="Arvo" panose="020B0604020202020204" charset="0"/>
              </a:rPr>
              <a:t>lớn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hơn</a:t>
            </a:r>
            <a:r>
              <a:rPr lang="en-US" dirty="0">
                <a:latin typeface="+mj-lt"/>
                <a:cs typeface="Arvo" panose="020B0604020202020204" charset="0"/>
              </a:rPr>
              <a:t> 90%.</a:t>
            </a:r>
          </a:p>
          <a:p>
            <a:pPr marL="742950" lvl="1" indent="-285750" algn="just">
              <a:buFont typeface="Wingdings" panose="05000000000000000000" pitchFamily="2" charset="2"/>
              <a:buChar char="§"/>
            </a:pPr>
            <a:r>
              <a:rPr lang="en-US" dirty="0" err="1">
                <a:latin typeface="+mj-lt"/>
                <a:cs typeface="Arvo" panose="020B0604020202020204" charset="0"/>
              </a:rPr>
              <a:t>Mô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hình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được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triển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khai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lên</a:t>
            </a:r>
            <a:r>
              <a:rPr lang="en-US" dirty="0">
                <a:latin typeface="+mj-lt"/>
                <a:cs typeface="Arvo" panose="020B0604020202020204" charset="0"/>
              </a:rPr>
              <a:t> web </a:t>
            </a:r>
            <a:r>
              <a:rPr lang="en-US" dirty="0" err="1">
                <a:latin typeface="+mj-lt"/>
                <a:cs typeface="Arvo" panose="020B0604020202020204" charset="0"/>
              </a:rPr>
              <a:t>và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kiểm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thử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với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ảnh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được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thu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từ</a:t>
            </a:r>
            <a:r>
              <a:rPr lang="en-US" dirty="0">
                <a:latin typeface="+mj-lt"/>
                <a:cs typeface="Arvo" panose="020B0604020202020204" charset="0"/>
              </a:rPr>
              <a:t> webcam.</a:t>
            </a:r>
            <a:endParaRPr dirty="0">
              <a:latin typeface="+mj-lt"/>
              <a:cs typeface="Arvo" panose="020B060402020202020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FD503C-ADB5-E743-CEA7-D6D753A1C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656750" y="343432"/>
            <a:ext cx="2944500" cy="617100"/>
          </a:xfrm>
        </p:spPr>
        <p:txBody>
          <a:bodyPr/>
          <a:lstStyle/>
          <a:p>
            <a:r>
              <a:rPr lang="en-US" b="1" dirty="0">
                <a:latin typeface="+mj-lt"/>
              </a:rPr>
              <a:t>1. </a:t>
            </a:r>
            <a:r>
              <a:rPr lang="en-US" b="1" dirty="0" err="1">
                <a:latin typeface="+mj-lt"/>
              </a:rPr>
              <a:t>Tổng</a:t>
            </a:r>
            <a:r>
              <a:rPr lang="en-US" b="1" dirty="0">
                <a:latin typeface="+mj-lt"/>
              </a:rPr>
              <a:t> </a:t>
            </a:r>
            <a:r>
              <a:rPr lang="en-US" b="1" dirty="0" err="1">
                <a:latin typeface="+mj-lt"/>
              </a:rPr>
              <a:t>quan</a:t>
            </a:r>
            <a:endParaRPr lang="en-US" b="1" dirty="0">
              <a:latin typeface="+mj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42D6AD1-06A5-7DEF-E5EF-67F9999370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6492" y="1302328"/>
            <a:ext cx="3809454" cy="268778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7E08E38A-FFC0-9E1F-AD5F-E4B9454BB7C1}"/>
              </a:ext>
            </a:extLst>
          </p:cNvPr>
          <p:cNvSpPr txBox="1"/>
          <p:nvPr/>
        </p:nvSpPr>
        <p:spPr>
          <a:xfrm>
            <a:off x="5136492" y="4042551"/>
            <a:ext cx="38094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/>
              <a:t>Hình</a:t>
            </a:r>
            <a:r>
              <a:rPr lang="en-US" b="1" dirty="0"/>
              <a:t>: </a:t>
            </a:r>
            <a:r>
              <a:rPr lang="en-US" dirty="0" err="1"/>
              <a:t>Bảng</a:t>
            </a:r>
            <a:r>
              <a:rPr lang="en-US" dirty="0"/>
              <a:t> </a:t>
            </a:r>
            <a:r>
              <a:rPr lang="en-US" dirty="0" err="1"/>
              <a:t>chữ</a:t>
            </a:r>
            <a:r>
              <a:rPr lang="en-US" dirty="0"/>
              <a:t> </a:t>
            </a:r>
            <a:r>
              <a:rPr lang="en-US" dirty="0" err="1"/>
              <a:t>cái</a:t>
            </a:r>
            <a:r>
              <a:rPr lang="en-US" dirty="0"/>
              <a:t> </a:t>
            </a:r>
            <a:r>
              <a:rPr lang="en-US" dirty="0" err="1"/>
              <a:t>ngôn</a:t>
            </a:r>
            <a:r>
              <a:rPr lang="en-US" dirty="0"/>
              <a:t> </a:t>
            </a:r>
            <a:r>
              <a:rPr lang="en-US" dirty="0" err="1"/>
              <a:t>ngữ</a:t>
            </a:r>
            <a:r>
              <a:rPr lang="en-US" dirty="0"/>
              <a:t> </a:t>
            </a:r>
            <a:r>
              <a:rPr lang="en-US" dirty="0" err="1"/>
              <a:t>kí</a:t>
            </a:r>
            <a:r>
              <a:rPr lang="en-US" dirty="0"/>
              <a:t> </a:t>
            </a:r>
            <a:r>
              <a:rPr lang="en-US" dirty="0" err="1"/>
              <a:t>hiệu</a:t>
            </a:r>
            <a:endParaRPr lang="en-US" b="1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6" name="Google Shape;2126;p63"/>
          <p:cNvSpPr txBox="1">
            <a:spLocks noGrp="1"/>
          </p:cNvSpPr>
          <p:nvPr>
            <p:ph type="title"/>
          </p:nvPr>
        </p:nvSpPr>
        <p:spPr>
          <a:xfrm>
            <a:off x="3016200" y="1122100"/>
            <a:ext cx="4472182" cy="13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+mj-lt"/>
              </a:rPr>
              <a:t>Dữ liệu</a:t>
            </a:r>
            <a:endParaRPr b="1" dirty="0">
              <a:latin typeface="+mj-lt"/>
            </a:endParaRPr>
          </a:p>
        </p:txBody>
      </p:sp>
      <p:sp>
        <p:nvSpPr>
          <p:cNvPr id="2127" name="Google Shape;2127;p63"/>
          <p:cNvSpPr txBox="1">
            <a:spLocks noGrp="1"/>
          </p:cNvSpPr>
          <p:nvPr>
            <p:ph type="title" idx="2"/>
          </p:nvPr>
        </p:nvSpPr>
        <p:spPr>
          <a:xfrm>
            <a:off x="1399800" y="1122100"/>
            <a:ext cx="14640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+mj-lt"/>
              </a:rPr>
              <a:t>2</a:t>
            </a:r>
            <a:endParaRPr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5231154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1" name="Google Shape;3601;p105"/>
          <p:cNvSpPr txBox="1">
            <a:spLocks noGrp="1"/>
          </p:cNvSpPr>
          <p:nvPr>
            <p:ph type="subTitle" idx="1"/>
          </p:nvPr>
        </p:nvSpPr>
        <p:spPr>
          <a:xfrm flipH="1">
            <a:off x="0" y="1489364"/>
            <a:ext cx="4876799" cy="30133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 err="1">
                <a:latin typeface="+mj-lt"/>
                <a:cs typeface="Arvo" panose="020B0604020202020204" charset="0"/>
              </a:rPr>
              <a:t>Nguồn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dữ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liệu</a:t>
            </a:r>
            <a:r>
              <a:rPr lang="en-US" dirty="0">
                <a:latin typeface="+mj-lt"/>
                <a:cs typeface="Arvo" panose="020B0604020202020204" charset="0"/>
              </a:rPr>
              <a:t>:</a:t>
            </a:r>
            <a:r>
              <a:rPr lang="en-US" b="1" dirty="0">
                <a:latin typeface="+mj-lt"/>
                <a:cs typeface="Arvo" panose="020B0604020202020204" charset="0"/>
              </a:rPr>
              <a:t> </a:t>
            </a:r>
          </a:p>
          <a:p>
            <a:pPr marL="0" indent="0" algn="just"/>
            <a:r>
              <a:rPr lang="en-US" dirty="0">
                <a:latin typeface="+mj-lt"/>
                <a:cs typeface="Arvo" panose="020B0604020202020204" charset="0"/>
                <a:hlinkClick r:id="rId3"/>
              </a:rPr>
              <a:t>https://www.kaggle.com/datasets/grassknoted/asl-alphabet</a:t>
            </a:r>
            <a:endParaRPr lang="en-US" dirty="0">
              <a:latin typeface="+mj-lt"/>
              <a:cs typeface="Arvo" panose="020B0604020202020204" charset="0"/>
            </a:endParaRPr>
          </a:p>
          <a:p>
            <a:pPr marL="0" indent="0" algn="just"/>
            <a:endParaRPr lang="en-US" dirty="0">
              <a:latin typeface="+mj-lt"/>
              <a:cs typeface="Arvo" panose="020B0604020202020204" charset="0"/>
            </a:endParaRP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 err="1">
                <a:latin typeface="+mj-lt"/>
                <a:cs typeface="Arvo" panose="020B0604020202020204" charset="0"/>
              </a:rPr>
              <a:t>Dữ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liệu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gồm</a:t>
            </a:r>
            <a:r>
              <a:rPr lang="en-US" dirty="0">
                <a:latin typeface="+mj-lt"/>
                <a:cs typeface="Arvo" panose="020B0604020202020204" charset="0"/>
              </a:rPr>
              <a:t> 29 </a:t>
            </a:r>
            <a:r>
              <a:rPr lang="en-US" dirty="0" err="1">
                <a:latin typeface="+mj-lt"/>
                <a:cs typeface="Arvo" panose="020B0604020202020204" charset="0"/>
              </a:rPr>
              <a:t>lớp</a:t>
            </a:r>
            <a:r>
              <a:rPr lang="en-US" dirty="0">
                <a:latin typeface="+mj-lt"/>
                <a:cs typeface="Arvo" panose="020B0604020202020204" charset="0"/>
              </a:rPr>
              <a:t>, </a:t>
            </a:r>
            <a:r>
              <a:rPr lang="en-US" dirty="0" err="1">
                <a:latin typeface="+mj-lt"/>
                <a:cs typeface="Arvo" panose="020B0604020202020204" charset="0"/>
              </a:rPr>
              <a:t>gồm</a:t>
            </a:r>
            <a:r>
              <a:rPr lang="en-US" dirty="0">
                <a:latin typeface="+mj-lt"/>
                <a:cs typeface="Arvo" panose="020B0604020202020204" charset="0"/>
              </a:rPr>
              <a:t> 26 </a:t>
            </a:r>
            <a:r>
              <a:rPr lang="en-US" dirty="0" err="1">
                <a:latin typeface="+mj-lt"/>
                <a:cs typeface="Arvo" panose="020B0604020202020204" charset="0"/>
              </a:rPr>
              <a:t>chữ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cái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trong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bảng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chữ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cái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tiếng</a:t>
            </a:r>
            <a:r>
              <a:rPr lang="en-US" dirty="0">
                <a:latin typeface="+mj-lt"/>
                <a:cs typeface="Arvo" panose="020B0604020202020204" charset="0"/>
              </a:rPr>
              <a:t> Anh </a:t>
            </a:r>
            <a:r>
              <a:rPr lang="en-US" dirty="0" err="1">
                <a:latin typeface="+mj-lt"/>
                <a:cs typeface="Arvo" panose="020B0604020202020204" charset="0"/>
              </a:rPr>
              <a:t>và</a:t>
            </a:r>
            <a:r>
              <a:rPr lang="en-US" dirty="0">
                <a:latin typeface="+mj-lt"/>
                <a:cs typeface="Arvo" panose="020B0604020202020204" charset="0"/>
              </a:rPr>
              <a:t> 3 </a:t>
            </a:r>
            <a:r>
              <a:rPr lang="en-US" dirty="0" err="1">
                <a:latin typeface="+mj-lt"/>
                <a:cs typeface="Arvo" panose="020B0604020202020204" charset="0"/>
              </a:rPr>
              <a:t>kí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tự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đặc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biệt</a:t>
            </a:r>
            <a:r>
              <a:rPr lang="en-US" dirty="0">
                <a:latin typeface="+mj-lt"/>
                <a:cs typeface="Arvo" panose="020B0604020202020204" charset="0"/>
              </a:rPr>
              <a:t>: nothing, delete, space.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US" dirty="0">
              <a:latin typeface="+mj-lt"/>
              <a:cs typeface="Arvo" panose="020B0604020202020204" charset="0"/>
            </a:endParaRP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 err="1">
                <a:latin typeface="+mj-lt"/>
                <a:cs typeface="Arvo" panose="020B0604020202020204" charset="0"/>
              </a:rPr>
              <a:t>Mỗi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lớp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sẽ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có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i="1" dirty="0">
                <a:latin typeface="+mj-lt"/>
                <a:cs typeface="Arvo" panose="020B0604020202020204" charset="0"/>
              </a:rPr>
              <a:t>3000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ảnh</a:t>
            </a:r>
            <a:r>
              <a:rPr lang="en-US" dirty="0">
                <a:latin typeface="+mj-lt"/>
                <a:cs typeface="Arvo" panose="020B0604020202020204" charset="0"/>
              </a:rPr>
              <a:t>. </a:t>
            </a:r>
            <a:r>
              <a:rPr lang="en-US" dirty="0" err="1">
                <a:latin typeface="+mj-lt"/>
                <a:cs typeface="Arvo" panose="020B0604020202020204" charset="0"/>
              </a:rPr>
              <a:t>Tuy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nhiên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theo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quan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sát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trong</a:t>
            </a:r>
            <a:r>
              <a:rPr lang="en-US" dirty="0">
                <a:latin typeface="+mj-lt"/>
                <a:cs typeface="Arvo" panose="020B0604020202020204" charset="0"/>
              </a:rPr>
              <a:t> tập </a:t>
            </a:r>
            <a:r>
              <a:rPr lang="en-US" dirty="0" err="1">
                <a:latin typeface="+mj-lt"/>
                <a:cs typeface="Arvo" panose="020B0604020202020204" charset="0"/>
              </a:rPr>
              <a:t>dữ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liệu</a:t>
            </a:r>
            <a:r>
              <a:rPr lang="en-US" dirty="0">
                <a:latin typeface="+mj-lt"/>
                <a:cs typeface="Arvo" panose="020B0604020202020204" charset="0"/>
              </a:rPr>
              <a:t>, </a:t>
            </a:r>
            <a:r>
              <a:rPr lang="en-US" dirty="0" err="1">
                <a:latin typeface="+mj-lt"/>
                <a:cs typeface="Arvo" panose="020B0604020202020204" charset="0"/>
              </a:rPr>
              <a:t>quá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trình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họ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thu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thập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từ</a:t>
            </a:r>
            <a:r>
              <a:rPr lang="en-US" dirty="0">
                <a:latin typeface="+mj-lt"/>
                <a:cs typeface="Arvo" panose="020B0604020202020204" charset="0"/>
              </a:rPr>
              <a:t> webcam </a:t>
            </a:r>
            <a:r>
              <a:rPr lang="en-US" dirty="0" err="1">
                <a:latin typeface="+mj-lt"/>
                <a:cs typeface="Arvo" panose="020B0604020202020204" charset="0"/>
              </a:rPr>
              <a:t>nên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các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ảnh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liên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tiếp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khá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giống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nhau</a:t>
            </a:r>
            <a:r>
              <a:rPr lang="en-US" dirty="0">
                <a:latin typeface="+mj-lt"/>
                <a:cs typeface="Arvo" panose="020B0604020202020204" charset="0"/>
              </a:rPr>
              <a:t>. 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US" dirty="0">
              <a:latin typeface="+mj-lt"/>
              <a:cs typeface="Arvo" panose="020B0604020202020204" charset="0"/>
            </a:endParaRP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>
                <a:latin typeface="+mj-lt"/>
                <a:cs typeface="Arvo" panose="020B0604020202020204" charset="0"/>
              </a:rPr>
              <a:t>Do </a:t>
            </a:r>
            <a:r>
              <a:rPr lang="en-US" dirty="0" err="1">
                <a:latin typeface="+mj-lt"/>
                <a:cs typeface="Arvo" panose="020B0604020202020204" charset="0"/>
              </a:rPr>
              <a:t>đó</a:t>
            </a:r>
            <a:r>
              <a:rPr lang="en-US" dirty="0">
                <a:latin typeface="+mj-lt"/>
                <a:cs typeface="Arvo" panose="020B0604020202020204" charset="0"/>
              </a:rPr>
              <a:t>, </a:t>
            </a:r>
            <a:r>
              <a:rPr lang="en-US" dirty="0" err="1">
                <a:latin typeface="+mj-lt"/>
                <a:cs typeface="Arvo" panose="020B0604020202020204" charset="0"/>
              </a:rPr>
              <a:t>để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tránh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quá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khớp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cho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mô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hình</a:t>
            </a:r>
            <a:r>
              <a:rPr lang="en-US" dirty="0">
                <a:latin typeface="+mj-lt"/>
                <a:cs typeface="Arvo" panose="020B0604020202020204" charset="0"/>
              </a:rPr>
              <a:t>, </a:t>
            </a:r>
            <a:r>
              <a:rPr lang="en-US" dirty="0" err="1">
                <a:latin typeface="+mj-lt"/>
                <a:cs typeface="Arvo" panose="020B0604020202020204" charset="0"/>
              </a:rPr>
              <a:t>cứ</a:t>
            </a:r>
            <a:r>
              <a:rPr lang="en-US" dirty="0">
                <a:latin typeface="+mj-lt"/>
                <a:cs typeface="Arvo" panose="020B0604020202020204" charset="0"/>
              </a:rPr>
              <a:t> 15 </a:t>
            </a:r>
            <a:r>
              <a:rPr lang="en-US" dirty="0" err="1">
                <a:latin typeface="+mj-lt"/>
                <a:cs typeface="Arvo" panose="020B0604020202020204" charset="0"/>
              </a:rPr>
              <a:t>ảnh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liên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tiếp</a:t>
            </a:r>
            <a:r>
              <a:rPr lang="en-US" dirty="0">
                <a:latin typeface="+mj-lt"/>
                <a:cs typeface="Arvo" panose="020B0604020202020204" charset="0"/>
              </a:rPr>
              <a:t>, </a:t>
            </a:r>
            <a:r>
              <a:rPr lang="en-US" dirty="0" err="1">
                <a:latin typeface="+mj-lt"/>
                <a:cs typeface="Arvo" panose="020B0604020202020204" charset="0"/>
              </a:rPr>
              <a:t>học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viên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chỉ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giữ</a:t>
            </a:r>
            <a:r>
              <a:rPr lang="en-US" dirty="0">
                <a:latin typeface="+mj-lt"/>
                <a:cs typeface="Arvo" panose="020B0604020202020204" charset="0"/>
              </a:rPr>
              <a:t> lại 1 </a:t>
            </a:r>
            <a:r>
              <a:rPr lang="en-US" dirty="0" err="1">
                <a:latin typeface="+mj-lt"/>
                <a:cs typeface="Arvo" panose="020B0604020202020204" charset="0"/>
              </a:rPr>
              <a:t>ảnh</a:t>
            </a:r>
            <a:r>
              <a:rPr lang="en-US" dirty="0">
                <a:latin typeface="+mj-lt"/>
                <a:cs typeface="Arvo" panose="020B0604020202020204" charset="0"/>
              </a:rPr>
              <a:t>. Khi </a:t>
            </a:r>
            <a:r>
              <a:rPr lang="en-US" dirty="0" err="1">
                <a:latin typeface="+mj-lt"/>
                <a:cs typeface="Arvo" panose="020B0604020202020204" charset="0"/>
              </a:rPr>
              <a:t>đó</a:t>
            </a:r>
            <a:r>
              <a:rPr lang="en-US" dirty="0">
                <a:latin typeface="+mj-lt"/>
                <a:cs typeface="Arvo" panose="020B0604020202020204" charset="0"/>
              </a:rPr>
              <a:t>, </a:t>
            </a:r>
            <a:r>
              <a:rPr lang="en-US" dirty="0" err="1">
                <a:latin typeface="+mj-lt"/>
                <a:cs typeface="Arvo" panose="020B0604020202020204" charset="0"/>
              </a:rPr>
              <a:t>mỗi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lớp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sẽ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có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i="1" dirty="0">
                <a:latin typeface="+mj-lt"/>
                <a:cs typeface="Arvo" panose="020B0604020202020204" charset="0"/>
              </a:rPr>
              <a:t>200 </a:t>
            </a:r>
            <a:r>
              <a:rPr lang="en-US" dirty="0" err="1">
                <a:latin typeface="+mj-lt"/>
                <a:cs typeface="Arvo" panose="020B0604020202020204" charset="0"/>
              </a:rPr>
              <a:t>ảnh</a:t>
            </a:r>
            <a:r>
              <a:rPr lang="en-US" i="1" dirty="0">
                <a:latin typeface="+mj-lt"/>
                <a:cs typeface="Arvo" panose="020B0604020202020204" charset="0"/>
              </a:rPr>
              <a:t>.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FD503C-ADB5-E743-CEA7-D6D753A1C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656750" y="343432"/>
            <a:ext cx="2944500" cy="617100"/>
          </a:xfrm>
        </p:spPr>
        <p:txBody>
          <a:bodyPr/>
          <a:lstStyle/>
          <a:p>
            <a:r>
              <a:rPr lang="en-US" b="1" dirty="0">
                <a:latin typeface="+mj-lt"/>
              </a:rPr>
              <a:t>2. </a:t>
            </a:r>
            <a:r>
              <a:rPr lang="en-US" b="1" dirty="0" err="1">
                <a:latin typeface="+mj-lt"/>
              </a:rPr>
              <a:t>Dữ</a:t>
            </a:r>
            <a:r>
              <a:rPr lang="en-US" b="1" dirty="0">
                <a:latin typeface="+mj-lt"/>
              </a:rPr>
              <a:t> </a:t>
            </a:r>
            <a:r>
              <a:rPr lang="en-US" b="1" dirty="0" err="1">
                <a:latin typeface="+mj-lt"/>
              </a:rPr>
              <a:t>liệu</a:t>
            </a:r>
            <a:endParaRPr lang="en-US" b="1" dirty="0"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E08E38A-FFC0-9E1F-AD5F-E4B9454BB7C1}"/>
              </a:ext>
            </a:extLst>
          </p:cNvPr>
          <p:cNvSpPr txBox="1"/>
          <p:nvPr/>
        </p:nvSpPr>
        <p:spPr>
          <a:xfrm>
            <a:off x="5056909" y="4740230"/>
            <a:ext cx="38094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/>
              <a:t>Hình</a:t>
            </a:r>
            <a:r>
              <a:rPr lang="en-US" b="1" dirty="0"/>
              <a:t>: </a:t>
            </a:r>
            <a:r>
              <a:rPr lang="en-US" dirty="0" err="1"/>
              <a:t>Hiển</a:t>
            </a:r>
            <a:r>
              <a:rPr lang="en-US" dirty="0"/>
              <a:t> </a:t>
            </a:r>
            <a:r>
              <a:rPr lang="en-US" dirty="0" err="1"/>
              <a:t>thị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endParaRPr lang="en-US" b="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AA4DF0E-CD50-10A4-D78F-872F800342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56909" y="886690"/>
            <a:ext cx="3809454" cy="3751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27702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1" name="Google Shape;3601;p105"/>
          <p:cNvSpPr txBox="1">
            <a:spLocks noGrp="1"/>
          </p:cNvSpPr>
          <p:nvPr>
            <p:ph type="subTitle" idx="1"/>
          </p:nvPr>
        </p:nvSpPr>
        <p:spPr>
          <a:xfrm flipH="1">
            <a:off x="0" y="1129146"/>
            <a:ext cx="4876799" cy="35586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 err="1">
                <a:latin typeface="+mj-lt"/>
                <a:cs typeface="Arvo" panose="020B0604020202020204" charset="0"/>
              </a:rPr>
              <a:t>Nhằm</a:t>
            </a:r>
            <a:r>
              <a:rPr lang="en-US" dirty="0">
                <a:latin typeface="+mj-lt"/>
                <a:cs typeface="Arvo" panose="020B0604020202020204" charset="0"/>
              </a:rPr>
              <a:t> làm </a:t>
            </a:r>
            <a:r>
              <a:rPr lang="en-US" dirty="0" err="1">
                <a:latin typeface="+mj-lt"/>
                <a:cs typeface="Arvo" panose="020B0604020202020204" charset="0"/>
              </a:rPr>
              <a:t>phong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phú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dữ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liệu</a:t>
            </a:r>
            <a:r>
              <a:rPr lang="en-US" dirty="0">
                <a:latin typeface="+mj-lt"/>
                <a:cs typeface="Arvo" panose="020B0604020202020204" charset="0"/>
              </a:rPr>
              <a:t>, </a:t>
            </a:r>
            <a:r>
              <a:rPr lang="en-US" dirty="0" err="1">
                <a:latin typeface="+mj-lt"/>
                <a:cs typeface="Arvo" panose="020B0604020202020204" charset="0"/>
              </a:rPr>
              <a:t>học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viên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thu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thập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thêm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dữ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liệu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từ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nhiều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nguồn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khác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nhau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và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bản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thân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tự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chụp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ảnh</a:t>
            </a:r>
            <a:r>
              <a:rPr lang="en-US" dirty="0">
                <a:latin typeface="+mj-lt"/>
                <a:cs typeface="Arvo" panose="020B0604020202020204" charset="0"/>
              </a:rPr>
              <a:t>.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US" dirty="0">
              <a:latin typeface="+mj-lt"/>
              <a:cs typeface="Arvo" panose="020B0604020202020204" charset="0"/>
            </a:endParaRP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>
                <a:latin typeface="+mj-lt"/>
                <a:cs typeface="Arvo" panose="020B0604020202020204" charset="0"/>
              </a:rPr>
              <a:t>Học </a:t>
            </a:r>
            <a:r>
              <a:rPr lang="en-US" dirty="0" err="1">
                <a:latin typeface="+mj-lt"/>
                <a:cs typeface="Arvo" panose="020B0604020202020204" charset="0"/>
              </a:rPr>
              <a:t>viên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thực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viên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một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số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biện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pháp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tăng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cường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dữ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liệu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như</a:t>
            </a:r>
            <a:r>
              <a:rPr lang="en-US" dirty="0">
                <a:latin typeface="+mj-lt"/>
                <a:cs typeface="Arvo" panose="020B0604020202020204" charset="0"/>
              </a:rPr>
              <a:t>:</a:t>
            </a:r>
          </a:p>
          <a:p>
            <a:pPr marL="742950" lvl="1" indent="-285750" algn="just">
              <a:buFont typeface="Wingdings" panose="05000000000000000000" pitchFamily="2" charset="2"/>
              <a:buChar char="§"/>
            </a:pPr>
            <a:r>
              <a:rPr lang="en-US" dirty="0" err="1">
                <a:latin typeface="+mj-lt"/>
                <a:cs typeface="Arvo" panose="020B0604020202020204" charset="0"/>
              </a:rPr>
              <a:t>Chuyển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đổi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màu</a:t>
            </a:r>
            <a:endParaRPr lang="en-US" dirty="0">
              <a:latin typeface="+mj-lt"/>
              <a:cs typeface="Arvo" panose="020B0604020202020204" charset="0"/>
            </a:endParaRPr>
          </a:p>
          <a:p>
            <a:pPr marL="742950" lvl="1" indent="-285750" algn="just">
              <a:buFont typeface="Wingdings" panose="05000000000000000000" pitchFamily="2" charset="2"/>
              <a:buChar char="§"/>
            </a:pPr>
            <a:r>
              <a:rPr lang="en-US" dirty="0" err="1">
                <a:latin typeface="+mj-lt"/>
                <a:cs typeface="Arvo" panose="020B0604020202020204" charset="0"/>
              </a:rPr>
              <a:t>Dịch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chuyển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ngẫu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nhiên</a:t>
            </a:r>
            <a:endParaRPr lang="en-US" dirty="0">
              <a:latin typeface="+mj-lt"/>
              <a:cs typeface="Arvo" panose="020B0604020202020204" charset="0"/>
            </a:endParaRPr>
          </a:p>
          <a:p>
            <a:pPr marL="742950" lvl="1" indent="-285750" algn="just">
              <a:buFont typeface="Wingdings" panose="05000000000000000000" pitchFamily="2" charset="2"/>
              <a:buChar char="§"/>
            </a:pPr>
            <a:r>
              <a:rPr lang="en-US" dirty="0" err="1">
                <a:latin typeface="+mj-lt"/>
                <a:cs typeface="Arvo" panose="020B0604020202020204" charset="0"/>
              </a:rPr>
              <a:t>Thêm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nhiễu</a:t>
            </a:r>
            <a:endParaRPr lang="en-US" dirty="0">
              <a:latin typeface="+mj-lt"/>
              <a:cs typeface="Arvo" panose="020B0604020202020204" charset="0"/>
            </a:endParaRPr>
          </a:p>
          <a:p>
            <a:pPr marL="742950" lvl="1" indent="-285750" algn="just">
              <a:buFont typeface="Wingdings" panose="05000000000000000000" pitchFamily="2" charset="2"/>
              <a:buChar char="§"/>
            </a:pPr>
            <a:r>
              <a:rPr lang="en-US" dirty="0" err="1">
                <a:latin typeface="+mj-lt"/>
                <a:cs typeface="Arvo" panose="020B0604020202020204" charset="0"/>
              </a:rPr>
              <a:t>Thay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đổi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độ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sáng</a:t>
            </a:r>
            <a:endParaRPr lang="en-US" dirty="0">
              <a:latin typeface="+mj-lt"/>
              <a:cs typeface="Arvo" panose="020B0604020202020204" charset="0"/>
            </a:endParaRPr>
          </a:p>
          <a:p>
            <a:pPr marL="742950" lvl="1" indent="-285750" algn="just">
              <a:buFont typeface="Wingdings" panose="05000000000000000000" pitchFamily="2" charset="2"/>
              <a:buChar char="§"/>
            </a:pPr>
            <a:endParaRPr lang="en-US" dirty="0">
              <a:latin typeface="+mj-lt"/>
              <a:cs typeface="Arvo" panose="020B0604020202020204" charset="0"/>
            </a:endParaRP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 err="1">
                <a:latin typeface="+mj-lt"/>
                <a:cs typeface="Arvo" panose="020B0604020202020204" charset="0"/>
              </a:rPr>
              <a:t>Lúc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này</a:t>
            </a:r>
            <a:r>
              <a:rPr lang="en-US" dirty="0">
                <a:latin typeface="+mj-lt"/>
                <a:cs typeface="Arvo" panose="020B0604020202020204" charset="0"/>
              </a:rPr>
              <a:t>, </a:t>
            </a:r>
            <a:r>
              <a:rPr lang="en-US" dirty="0" err="1">
                <a:latin typeface="+mj-lt"/>
                <a:cs typeface="Arvo" panose="020B0604020202020204" charset="0"/>
              </a:rPr>
              <a:t>mỗi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lớp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sẽ</a:t>
            </a:r>
            <a:r>
              <a:rPr lang="en-US" dirty="0">
                <a:latin typeface="+mj-lt"/>
                <a:cs typeface="Arvo" panose="020B0604020202020204" charset="0"/>
              </a:rPr>
              <a:t> bao </a:t>
            </a:r>
            <a:r>
              <a:rPr lang="en-US" dirty="0" err="1">
                <a:latin typeface="+mj-lt"/>
                <a:cs typeface="Arvo" panose="020B0604020202020204" charset="0"/>
              </a:rPr>
              <a:t>gồm</a:t>
            </a:r>
            <a:r>
              <a:rPr lang="en-US" dirty="0">
                <a:latin typeface="+mj-lt"/>
                <a:cs typeface="Arvo" panose="020B0604020202020204" charset="0"/>
              </a:rPr>
              <a:t> 385 </a:t>
            </a:r>
            <a:r>
              <a:rPr lang="en-US" dirty="0" err="1">
                <a:latin typeface="+mj-lt"/>
                <a:cs typeface="Arvo" panose="020B0604020202020204" charset="0"/>
              </a:rPr>
              <a:t>ảnh</a:t>
            </a:r>
            <a:r>
              <a:rPr lang="en-US" dirty="0">
                <a:latin typeface="+mj-lt"/>
                <a:cs typeface="Arvo" panose="020B0604020202020204" charset="0"/>
              </a:rPr>
              <a:t>. </a:t>
            </a:r>
            <a:r>
              <a:rPr lang="en-US" dirty="0" err="1">
                <a:latin typeface="+mj-lt"/>
                <a:cs typeface="Arvo" panose="020B0604020202020204" charset="0"/>
              </a:rPr>
              <a:t>Dữ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liệu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được</a:t>
            </a:r>
            <a:r>
              <a:rPr lang="en-US" dirty="0">
                <a:latin typeface="+mj-lt"/>
                <a:cs typeface="Arvo" panose="020B0604020202020204" charset="0"/>
              </a:rPr>
              <a:t> chia </a:t>
            </a:r>
            <a:r>
              <a:rPr lang="en-US" dirty="0" err="1">
                <a:latin typeface="+mj-lt"/>
                <a:cs typeface="Arvo" panose="020B0604020202020204" charset="0"/>
              </a:rPr>
              <a:t>thành</a:t>
            </a:r>
            <a:r>
              <a:rPr lang="en-US" dirty="0">
                <a:latin typeface="+mj-lt"/>
                <a:cs typeface="Arvo" panose="020B0604020202020204" charset="0"/>
              </a:rPr>
              <a:t> tập </a:t>
            </a:r>
            <a:r>
              <a:rPr lang="en-US" dirty="0" err="1">
                <a:latin typeface="+mj-lt"/>
                <a:cs typeface="Arvo" panose="020B0604020202020204" charset="0"/>
              </a:rPr>
              <a:t>huấn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luyện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và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đánh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giá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với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tỉ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lệ</a:t>
            </a:r>
            <a:r>
              <a:rPr lang="en-US" dirty="0">
                <a:latin typeface="+mj-lt"/>
                <a:cs typeface="Arvo" panose="020B0604020202020204" charset="0"/>
              </a:rPr>
              <a:t> 4:1.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US" dirty="0">
              <a:latin typeface="+mj-lt"/>
              <a:cs typeface="Arvo" panose="020B0604020202020204" charset="0"/>
            </a:endParaRP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 err="1">
                <a:latin typeface="+mj-lt"/>
                <a:cs typeface="Arvo" panose="020B0604020202020204" charset="0"/>
              </a:rPr>
              <a:t>Ảnh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có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kích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thước</a:t>
            </a:r>
            <a:r>
              <a:rPr lang="en-US" dirty="0">
                <a:latin typeface="+mj-lt"/>
                <a:cs typeface="Arvo" panose="020B0604020202020204" charset="0"/>
              </a:rPr>
              <a:t> 200x200x3.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FD503C-ADB5-E743-CEA7-D6D753A1C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656750" y="343432"/>
            <a:ext cx="2944500" cy="617100"/>
          </a:xfrm>
        </p:spPr>
        <p:txBody>
          <a:bodyPr/>
          <a:lstStyle/>
          <a:p>
            <a:r>
              <a:rPr lang="en-US" b="1" dirty="0">
                <a:latin typeface="+mj-lt"/>
              </a:rPr>
              <a:t>2. </a:t>
            </a:r>
            <a:r>
              <a:rPr lang="en-US" b="1" dirty="0" err="1">
                <a:latin typeface="+mj-lt"/>
              </a:rPr>
              <a:t>Dữ</a:t>
            </a:r>
            <a:r>
              <a:rPr lang="en-US" b="1" dirty="0">
                <a:latin typeface="+mj-lt"/>
              </a:rPr>
              <a:t> </a:t>
            </a:r>
            <a:r>
              <a:rPr lang="en-US" b="1" dirty="0" err="1">
                <a:latin typeface="+mj-lt"/>
              </a:rPr>
              <a:t>liệu</a:t>
            </a:r>
            <a:endParaRPr lang="en-US" b="1" dirty="0"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E08E38A-FFC0-9E1F-AD5F-E4B9454BB7C1}"/>
              </a:ext>
            </a:extLst>
          </p:cNvPr>
          <p:cNvSpPr txBox="1"/>
          <p:nvPr/>
        </p:nvSpPr>
        <p:spPr>
          <a:xfrm>
            <a:off x="5056909" y="4740230"/>
            <a:ext cx="38094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/>
              <a:t>Hình</a:t>
            </a:r>
            <a:r>
              <a:rPr lang="en-US" b="1" dirty="0"/>
              <a:t>: </a:t>
            </a:r>
            <a:r>
              <a:rPr lang="en-US" dirty="0" err="1"/>
              <a:t>Hiển</a:t>
            </a:r>
            <a:r>
              <a:rPr lang="en-US" dirty="0"/>
              <a:t> </a:t>
            </a:r>
            <a:r>
              <a:rPr lang="en-US" dirty="0" err="1"/>
              <a:t>thị</a:t>
            </a:r>
            <a:r>
              <a:rPr lang="en-US" dirty="0"/>
              <a:t> </a:t>
            </a:r>
            <a:r>
              <a:rPr lang="en-US" dirty="0" err="1"/>
              <a:t>dữ</a:t>
            </a:r>
            <a:r>
              <a:rPr lang="en-US" dirty="0"/>
              <a:t> </a:t>
            </a:r>
            <a:r>
              <a:rPr lang="en-US" dirty="0" err="1"/>
              <a:t>liệu</a:t>
            </a:r>
            <a:endParaRPr lang="en-US" b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039F8CA-7C24-D21B-EF2C-B8A4050B93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9292" y="873656"/>
            <a:ext cx="3847071" cy="37329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9915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6" name="Google Shape;2126;p63"/>
          <p:cNvSpPr txBox="1">
            <a:spLocks noGrp="1"/>
          </p:cNvSpPr>
          <p:nvPr>
            <p:ph type="title"/>
          </p:nvPr>
        </p:nvSpPr>
        <p:spPr>
          <a:xfrm>
            <a:off x="3016200" y="1122100"/>
            <a:ext cx="4472182" cy="13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+mj-lt"/>
              </a:rPr>
              <a:t>Kiến trúc</a:t>
            </a:r>
            <a:endParaRPr b="1" dirty="0">
              <a:latin typeface="+mj-lt"/>
            </a:endParaRPr>
          </a:p>
        </p:txBody>
      </p:sp>
      <p:sp>
        <p:nvSpPr>
          <p:cNvPr id="2127" name="Google Shape;2127;p63"/>
          <p:cNvSpPr txBox="1">
            <a:spLocks noGrp="1"/>
          </p:cNvSpPr>
          <p:nvPr>
            <p:ph type="title" idx="2"/>
          </p:nvPr>
        </p:nvSpPr>
        <p:spPr>
          <a:xfrm>
            <a:off x="1399800" y="1122100"/>
            <a:ext cx="1464000" cy="66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latin typeface="+mj-lt"/>
              </a:rPr>
              <a:t>3</a:t>
            </a:r>
            <a:endParaRPr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881382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1" name="Google Shape;3601;p105"/>
          <p:cNvSpPr txBox="1">
            <a:spLocks noGrp="1"/>
          </p:cNvSpPr>
          <p:nvPr>
            <p:ph type="subTitle" idx="1"/>
          </p:nvPr>
        </p:nvSpPr>
        <p:spPr>
          <a:xfrm flipH="1">
            <a:off x="263235" y="1711036"/>
            <a:ext cx="4876799" cy="283128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>
                <a:latin typeface="+mj-lt"/>
                <a:cs typeface="Arvo" panose="020B0604020202020204" charset="0"/>
              </a:rPr>
              <a:t>Học </a:t>
            </a:r>
            <a:r>
              <a:rPr lang="en-US" dirty="0" err="1">
                <a:latin typeface="+mj-lt"/>
                <a:cs typeface="Arvo" panose="020B0604020202020204" charset="0"/>
              </a:rPr>
              <a:t>viên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sử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dụng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phương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pháp</a:t>
            </a:r>
            <a:r>
              <a:rPr lang="en-US" dirty="0">
                <a:latin typeface="+mj-lt"/>
                <a:cs typeface="Arvo" panose="020B0604020202020204" charset="0"/>
              </a:rPr>
              <a:t> Transfer Learning </a:t>
            </a:r>
            <a:r>
              <a:rPr lang="en-US" dirty="0" err="1">
                <a:latin typeface="+mj-lt"/>
                <a:cs typeface="Arvo" panose="020B0604020202020204" charset="0"/>
              </a:rPr>
              <a:t>với</a:t>
            </a:r>
            <a:r>
              <a:rPr lang="en-US" dirty="0">
                <a:latin typeface="+mj-lt"/>
                <a:cs typeface="Arvo" panose="020B0604020202020204" charset="0"/>
              </a:rPr>
              <a:t> baseline </a:t>
            </a:r>
            <a:r>
              <a:rPr lang="en-US" dirty="0" err="1">
                <a:latin typeface="+mj-lt"/>
                <a:cs typeface="Arvo" panose="020B0604020202020204" charset="0"/>
              </a:rPr>
              <a:t>là</a:t>
            </a:r>
            <a:r>
              <a:rPr lang="en-US" dirty="0">
                <a:latin typeface="+mj-lt"/>
                <a:cs typeface="Arvo" panose="020B0604020202020204" charset="0"/>
              </a:rPr>
              <a:t> EfficentnetB0.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US" dirty="0">
              <a:latin typeface="+mj-lt"/>
              <a:cs typeface="Arvo" panose="020B0604020202020204" charset="0"/>
            </a:endParaRP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>
                <a:latin typeface="+mj-lt"/>
                <a:cs typeface="Arvo" panose="020B0604020202020204" charset="0"/>
              </a:rPr>
              <a:t>Sau </a:t>
            </a:r>
            <a:r>
              <a:rPr lang="en-US" dirty="0" err="1">
                <a:latin typeface="+mj-lt"/>
                <a:cs typeface="Arvo" panose="020B0604020202020204" charset="0"/>
              </a:rPr>
              <a:t>đó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là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các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lớp</a:t>
            </a:r>
            <a:r>
              <a:rPr lang="en-US" dirty="0">
                <a:latin typeface="+mj-lt"/>
                <a:cs typeface="Arvo" panose="020B0604020202020204" charset="0"/>
              </a:rPr>
              <a:t> Global Average Pooling, Batch Normalization, Dense, Dropout </a:t>
            </a:r>
            <a:r>
              <a:rPr lang="en-US" dirty="0" err="1">
                <a:latin typeface="+mj-lt"/>
                <a:cs typeface="Arvo" panose="020B0604020202020204" charset="0"/>
              </a:rPr>
              <a:t>và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cuối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cùng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là</a:t>
            </a:r>
            <a:r>
              <a:rPr lang="en-US" dirty="0">
                <a:latin typeface="+mj-lt"/>
                <a:cs typeface="Arvo" panose="020B0604020202020204" charset="0"/>
              </a:rPr>
              <a:t> Dense </a:t>
            </a:r>
            <a:r>
              <a:rPr lang="en-US" dirty="0" err="1">
                <a:latin typeface="+mj-lt"/>
                <a:cs typeface="Arvo" panose="020B0604020202020204" charset="0"/>
              </a:rPr>
              <a:t>với</a:t>
            </a:r>
            <a:r>
              <a:rPr lang="en-US" dirty="0">
                <a:latin typeface="+mj-lt"/>
                <a:cs typeface="Arvo" panose="020B0604020202020204" charset="0"/>
              </a:rPr>
              <a:t> 29 </a:t>
            </a:r>
            <a:r>
              <a:rPr lang="en-US" dirty="0" err="1">
                <a:latin typeface="+mj-lt"/>
                <a:cs typeface="Arvo" panose="020B0604020202020204" charset="0"/>
              </a:rPr>
              <a:t>nút</a:t>
            </a:r>
            <a:r>
              <a:rPr lang="en-US" dirty="0">
                <a:latin typeface="+mj-lt"/>
                <a:cs typeface="Arvo" panose="020B0604020202020204" charset="0"/>
              </a:rPr>
              <a:t>, </a:t>
            </a:r>
            <a:r>
              <a:rPr lang="en-US" dirty="0" err="1">
                <a:latin typeface="+mj-lt"/>
                <a:cs typeface="Arvo" panose="020B0604020202020204" charset="0"/>
              </a:rPr>
              <a:t>tương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ứng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với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đầu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ra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của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mô</a:t>
            </a:r>
            <a:r>
              <a:rPr lang="en-US" dirty="0">
                <a:latin typeface="+mj-lt"/>
                <a:cs typeface="Arvo" panose="020B0604020202020204" charset="0"/>
              </a:rPr>
              <a:t> </a:t>
            </a:r>
            <a:r>
              <a:rPr lang="en-US" dirty="0" err="1">
                <a:latin typeface="+mj-lt"/>
                <a:cs typeface="Arvo" panose="020B0604020202020204" charset="0"/>
              </a:rPr>
              <a:t>hình</a:t>
            </a:r>
            <a:r>
              <a:rPr lang="en-US" dirty="0">
                <a:latin typeface="+mj-lt"/>
                <a:cs typeface="Arvo" panose="020B0604020202020204" charset="0"/>
              </a:rPr>
              <a:t>.</a:t>
            </a:r>
          </a:p>
          <a:p>
            <a:pPr marL="285750" lvl="0" indent="-285750" algn="just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US" dirty="0">
              <a:latin typeface="+mj-lt"/>
              <a:cs typeface="Arvo" panose="020B0604020202020204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FD503C-ADB5-E743-CEA7-D6D753A1C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flipH="1">
            <a:off x="656750" y="343432"/>
            <a:ext cx="2944500" cy="617100"/>
          </a:xfrm>
        </p:spPr>
        <p:txBody>
          <a:bodyPr/>
          <a:lstStyle/>
          <a:p>
            <a:r>
              <a:rPr lang="en-US" b="1" dirty="0">
                <a:latin typeface="+mj-lt"/>
              </a:rPr>
              <a:t>3. </a:t>
            </a:r>
            <a:r>
              <a:rPr lang="en-US" b="1" dirty="0" err="1">
                <a:latin typeface="+mj-lt"/>
              </a:rPr>
              <a:t>Kiến</a:t>
            </a:r>
            <a:r>
              <a:rPr lang="en-US" b="1" dirty="0">
                <a:latin typeface="+mj-lt"/>
              </a:rPr>
              <a:t> </a:t>
            </a:r>
            <a:r>
              <a:rPr lang="en-US" b="1" dirty="0" err="1">
                <a:latin typeface="+mj-lt"/>
              </a:rPr>
              <a:t>trúc</a:t>
            </a:r>
            <a:endParaRPr lang="en-US" b="1" dirty="0">
              <a:latin typeface="+mj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E08E38A-FFC0-9E1F-AD5F-E4B9454BB7C1}"/>
              </a:ext>
            </a:extLst>
          </p:cNvPr>
          <p:cNvSpPr txBox="1"/>
          <p:nvPr/>
        </p:nvSpPr>
        <p:spPr>
          <a:xfrm>
            <a:off x="4771762" y="4719448"/>
            <a:ext cx="38094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err="1"/>
              <a:t>Hình</a:t>
            </a:r>
            <a:r>
              <a:rPr lang="en-US" b="1" dirty="0"/>
              <a:t>: </a:t>
            </a:r>
            <a:r>
              <a:rPr lang="en-US" dirty="0" err="1"/>
              <a:t>Kiến</a:t>
            </a:r>
            <a:r>
              <a:rPr lang="en-US" dirty="0"/>
              <a:t> </a:t>
            </a:r>
            <a:r>
              <a:rPr lang="en-US" dirty="0" err="1"/>
              <a:t>trúc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mô</a:t>
            </a:r>
            <a:r>
              <a:rPr lang="en-US" dirty="0"/>
              <a:t> </a:t>
            </a:r>
            <a:r>
              <a:rPr lang="en-US" dirty="0" err="1"/>
              <a:t>hình</a:t>
            </a:r>
            <a:endParaRPr lang="en-US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8CE7348-9100-5829-A52A-7B12D8D6AC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2752" y="660282"/>
            <a:ext cx="2267474" cy="39809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079496"/>
      </p:ext>
    </p:extLst>
  </p:cSld>
  <p:clrMapOvr>
    <a:masterClrMapping/>
  </p:clrMapOvr>
</p:sld>
</file>

<file path=ppt/theme/theme1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My Creative CV XL by Slidesgo">
  <a:themeElements>
    <a:clrScheme name="Simple Light">
      <a:dk1>
        <a:srgbClr val="434343"/>
      </a:dk1>
      <a:lt1>
        <a:srgbClr val="E9E6E1"/>
      </a:lt1>
      <a:dk2>
        <a:srgbClr val="0C2E3A"/>
      </a:dk2>
      <a:lt2>
        <a:srgbClr val="018790"/>
      </a:lt2>
      <a:accent1>
        <a:srgbClr val="FFD497"/>
      </a:accent1>
      <a:accent2>
        <a:srgbClr val="1DCDC3"/>
      </a:accent2>
      <a:accent3>
        <a:srgbClr val="78001B"/>
      </a:accent3>
      <a:accent4>
        <a:srgbClr val="F5340B"/>
      </a:accent4>
      <a:accent5>
        <a:srgbClr val="FF823B"/>
      </a:accent5>
      <a:accent6>
        <a:srgbClr val="FFA73B"/>
      </a:accent6>
      <a:hlink>
        <a:srgbClr val="1DCDC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591</TotalTime>
  <Words>602</Words>
  <Application>Microsoft Office PowerPoint</Application>
  <PresentationFormat>On-screen Show (16:9)</PresentationFormat>
  <Paragraphs>87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28" baseType="lpstr">
      <vt:lpstr>Times New Roman</vt:lpstr>
      <vt:lpstr>Arial</vt:lpstr>
      <vt:lpstr>Barlow Condensed SemiBold</vt:lpstr>
      <vt:lpstr>Proxima Nova Semibold</vt:lpstr>
      <vt:lpstr>Wingdings</vt:lpstr>
      <vt:lpstr>Arvo</vt:lpstr>
      <vt:lpstr>Barlow Condensed</vt:lpstr>
      <vt:lpstr>Proxima Nova</vt:lpstr>
      <vt:lpstr>Slidesgo Final Pages</vt:lpstr>
      <vt:lpstr>My Creative CV XL by Slidesgo</vt:lpstr>
      <vt:lpstr>MÔ HÌNH NHẬN DẠNG NGÔN NGỮ KÝ HIỆU </vt:lpstr>
      <vt:lpstr>Đánh giá</vt:lpstr>
      <vt:lpstr>Tổng quan</vt:lpstr>
      <vt:lpstr>1. Tổng quan</vt:lpstr>
      <vt:lpstr>Dữ liệu</vt:lpstr>
      <vt:lpstr>2. Dữ liệu</vt:lpstr>
      <vt:lpstr>2. Dữ liệu</vt:lpstr>
      <vt:lpstr>Kiến trúc</vt:lpstr>
      <vt:lpstr>3. Kiến trúc</vt:lpstr>
      <vt:lpstr>3. Kiến trúc</vt:lpstr>
      <vt:lpstr>3. Kiến trúc</vt:lpstr>
      <vt:lpstr>Đánh giá</vt:lpstr>
      <vt:lpstr>4. Đánh giá</vt:lpstr>
      <vt:lpstr>4. Đánh giá</vt:lpstr>
      <vt:lpstr>Triển khai</vt:lpstr>
      <vt:lpstr>5. Triển khai</vt:lpstr>
      <vt:lpstr>5. Triển khai</vt:lpstr>
      <vt:lpstr>Thanks for watching &amp; listening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MÔ HÌNH NHẬN DẠNG NGÔN NGỮ KÝ HIỆU </dc:title>
  <cp:lastModifiedBy>Phương Lê Thanh</cp:lastModifiedBy>
  <cp:revision>72</cp:revision>
  <dcterms:modified xsi:type="dcterms:W3CDTF">2023-03-07T06:18:52Z</dcterms:modified>
</cp:coreProperties>
</file>